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0" r:id="rId7"/>
    <p:sldId id="265" r:id="rId8"/>
    <p:sldId id="266" r:id="rId9"/>
    <p:sldId id="270" r:id="rId10"/>
    <p:sldId id="276" r:id="rId11"/>
    <p:sldId id="267" r:id="rId12"/>
    <p:sldId id="269" r:id="rId13"/>
    <p:sldId id="268" r:id="rId14"/>
    <p:sldId id="271" r:id="rId15"/>
    <p:sldId id="26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DF65-9F45-4066-AB6E-3003B85335E6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C0E6-4FDE-42B9-81C4-2662DA65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3C0E6-4FDE-42B9-81C4-2662DA6576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D8B5-5F11-4A40-84CB-9D67C1AA93D9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FD2C-1DE4-490C-8BE8-D6A9B9497B19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jccarter\Pictures\Logos\PP_slide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706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200" dirty="0" smtClean="0"/>
              <a:t>SWU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Official mobile site for SWU</a:t>
            </a:r>
          </a:p>
          <a:p>
            <a:r>
              <a:rPr lang="en-US" dirty="0" smtClean="0"/>
              <a:t>my.swu.edu/go</a:t>
            </a:r>
          </a:p>
          <a:p>
            <a:r>
              <a:rPr lang="en-US" dirty="0" smtClean="0"/>
              <a:t>Academic, Resident Life, Finances and</a:t>
            </a:r>
          </a:p>
          <a:p>
            <a:r>
              <a:rPr lang="en-US" dirty="0" smtClean="0"/>
              <a:t>Create shortcut on mobile device for easy access</a:t>
            </a:r>
          </a:p>
          <a:p>
            <a:r>
              <a:rPr lang="en-US" dirty="0" smtClean="0"/>
              <a:t>Must use ID number</a:t>
            </a:r>
          </a:p>
          <a:p>
            <a:r>
              <a:rPr lang="en-US" dirty="0" smtClean="0"/>
              <a:t>Password is the same as </a:t>
            </a:r>
            <a:r>
              <a:rPr lang="en-US" dirty="0" err="1" smtClean="0"/>
              <a:t>mySWU</a:t>
            </a:r>
            <a:endParaRPr lang="en-US" dirty="0" smtClean="0"/>
          </a:p>
          <a:p>
            <a:r>
              <a:rPr lang="en-US" dirty="0" smtClean="0"/>
              <a:t>E-mail on your mobile device</a:t>
            </a:r>
          </a:p>
        </p:txBody>
      </p:sp>
    </p:spTree>
    <p:extLst>
      <p:ext uri="{BB962C8B-B14F-4D97-AF65-F5344CB8AC3E}">
        <p14:creationId xmlns:p14="http://schemas.microsoft.com/office/powerpoint/2010/main" val="40774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200" dirty="0" smtClean="0"/>
              <a:t>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 Office 365 e-mail account is provided to each enrolled student</a:t>
            </a:r>
            <a:r>
              <a:rPr lang="en-US" sz="2400" dirty="0" smtClean="0"/>
              <a:t>.(active for 90 days after graduation)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Only e-mail account that will be used to communicate information to you related to enrollment, finances and course content.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Same login not Single Sign On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Understanding how course e-mail works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200" dirty="0" smtClean="0"/>
              <a:t>Office 365 Web Apps/</a:t>
            </a:r>
            <a:r>
              <a:rPr lang="en-US" sz="3200" dirty="0" err="1" smtClean="0"/>
              <a:t>Skydrive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Word</a:t>
            </a:r>
          </a:p>
          <a:p>
            <a:pPr marL="0" indent="0">
              <a:buNone/>
            </a:pPr>
            <a:r>
              <a:rPr lang="en-US" dirty="0" smtClean="0"/>
              <a:t>Excel</a:t>
            </a:r>
          </a:p>
          <a:p>
            <a:pPr marL="0" indent="0">
              <a:buNone/>
            </a:pPr>
            <a:r>
              <a:rPr lang="en-US" dirty="0" smtClean="0"/>
              <a:t>PowerPoint</a:t>
            </a:r>
          </a:p>
          <a:p>
            <a:pPr marL="0" indent="0">
              <a:buNone/>
            </a:pPr>
            <a:r>
              <a:rPr lang="en-US" dirty="0" smtClean="0"/>
              <a:t>Outlook</a:t>
            </a:r>
          </a:p>
          <a:p>
            <a:pPr marL="0" indent="0">
              <a:buNone/>
            </a:pPr>
            <a:r>
              <a:rPr lang="en-US" dirty="0" smtClean="0"/>
              <a:t>Cloud storage and collaboration tools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New/Recently upgraded – look for ‘How to’  material soon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8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200" dirty="0" smtClean="0"/>
              <a:t>Labs and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100 computers are available in 4 locations.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Newby Education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Newton Hobson Chapel and Fine Arts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Rickman Library – Best choice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Coffee Shop</a:t>
            </a:r>
          </a:p>
          <a:p>
            <a:pPr marL="0" indent="0">
              <a:buNone/>
            </a:pPr>
            <a:r>
              <a:rPr lang="en-US" dirty="0" smtClean="0"/>
              <a:t>Printing is free in the labs – print jobs are logged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200" dirty="0" smtClean="0"/>
              <a:t>Cable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Cable TV is provided in each resident room</a:t>
            </a:r>
          </a:p>
          <a:p>
            <a:pPr marL="0" indent="0">
              <a:buNone/>
            </a:pPr>
            <a:r>
              <a:rPr lang="en-US" dirty="0" smtClean="0"/>
              <a:t>Numerous channels are provided including several high definition channels.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 premium channels are provided</a:t>
            </a:r>
          </a:p>
          <a:p>
            <a:pPr marL="0" indent="0">
              <a:buNone/>
            </a:pPr>
            <a:r>
              <a:rPr lang="en-US" dirty="0" smtClean="0"/>
              <a:t>Netflix and </a:t>
            </a:r>
            <a:r>
              <a:rPr lang="en-US" dirty="0" err="1" smtClean="0"/>
              <a:t>Hulu</a:t>
            </a:r>
            <a:r>
              <a:rPr lang="en-US" dirty="0" smtClean="0"/>
              <a:t> are very popular choices</a:t>
            </a:r>
          </a:p>
          <a:p>
            <a:pPr marL="0" indent="0">
              <a:buNone/>
            </a:pPr>
            <a:r>
              <a:rPr lang="en-US" dirty="0" smtClean="0"/>
              <a:t>Connect TV directly to CATV port and start auto channel programming.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9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Hours of Operation</a:t>
            </a:r>
          </a:p>
          <a:p>
            <a:pPr lvl="1"/>
            <a:r>
              <a:rPr lang="en-US" dirty="0" smtClean="0"/>
              <a:t>8 am to 7 pm Mon-</a:t>
            </a:r>
            <a:r>
              <a:rPr lang="en-US" dirty="0" err="1" smtClean="0"/>
              <a:t>Thur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8 am to 4:30 pm Fri</a:t>
            </a:r>
          </a:p>
          <a:p>
            <a:r>
              <a:rPr lang="en-US" dirty="0" smtClean="0"/>
              <a:t>Offices located in Lower Level Rickman Library</a:t>
            </a:r>
          </a:p>
          <a:p>
            <a:r>
              <a:rPr lang="en-US" dirty="0" smtClean="0"/>
              <a:t>Staff/Student Employees</a:t>
            </a:r>
          </a:p>
          <a:p>
            <a:r>
              <a:rPr lang="en-US" dirty="0" smtClean="0"/>
              <a:t>Dell Certified Repair Center</a:t>
            </a:r>
          </a:p>
          <a:p>
            <a:r>
              <a:rPr lang="en-US" dirty="0" err="1" smtClean="0"/>
              <a:t>iSupport</a:t>
            </a:r>
            <a:r>
              <a:rPr lang="en-US" dirty="0" smtClean="0"/>
              <a:t> work order system</a:t>
            </a:r>
          </a:p>
          <a:p>
            <a:r>
              <a:rPr lang="en-US" dirty="0" smtClean="0"/>
              <a:t>Knowledgebase/self help tools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sz="3200" dirty="0" smtClean="0"/>
              <a:t>Technology Support Fee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Optional hardware support service for personally owned PC’s </a:t>
            </a:r>
            <a:r>
              <a:rPr lang="en-US" sz="2400" dirty="0" smtClean="0"/>
              <a:t>(enrolled students only)</a:t>
            </a:r>
          </a:p>
          <a:p>
            <a:r>
              <a:rPr lang="en-US" dirty="0" smtClean="0"/>
              <a:t>One time fee of $50.00 provides support from our staff until graduation or official withdraw from school (</a:t>
            </a:r>
            <a:r>
              <a:rPr lang="en-US" sz="2400" dirty="0" smtClean="0"/>
              <a:t>virus removal, diagnostics, OS reloads)</a:t>
            </a:r>
            <a:endParaRPr lang="en-US" dirty="0" smtClean="0"/>
          </a:p>
          <a:p>
            <a:r>
              <a:rPr lang="en-US" dirty="0" smtClean="0"/>
              <a:t>No warranty repair work</a:t>
            </a:r>
          </a:p>
          <a:p>
            <a:r>
              <a:rPr lang="en-US" dirty="0" smtClean="0"/>
              <a:t>No screen replacement</a:t>
            </a:r>
          </a:p>
          <a:p>
            <a:r>
              <a:rPr lang="en-US" dirty="0" smtClean="0"/>
              <a:t>Mobile devices – can help find affordable repair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Connect – Network Access Control</a:t>
            </a:r>
          </a:p>
          <a:p>
            <a:pPr lvl="1"/>
            <a:r>
              <a:rPr lang="en-US" dirty="0" smtClean="0"/>
              <a:t>Install a small program that monitors status of your personal computer.</a:t>
            </a:r>
          </a:p>
          <a:p>
            <a:r>
              <a:rPr lang="en-US" dirty="0" err="1" smtClean="0"/>
              <a:t>mySWU</a:t>
            </a:r>
            <a:r>
              <a:rPr lang="en-US" dirty="0" smtClean="0"/>
              <a:t> – Id number or network username and password</a:t>
            </a:r>
          </a:p>
          <a:p>
            <a:r>
              <a:rPr lang="en-US" dirty="0" smtClean="0"/>
              <a:t>Changing passwords</a:t>
            </a:r>
          </a:p>
          <a:p>
            <a:r>
              <a:rPr lang="en-US" dirty="0" smtClean="0"/>
              <a:t>E-mail – Same log in not SSO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5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SWU Technology and Services </a:t>
            </a:r>
            <a:br>
              <a:rPr lang="en-US" dirty="0" smtClean="0"/>
            </a:br>
            <a:r>
              <a:rPr lang="en-US" sz="2800" dirty="0" smtClean="0"/>
              <a:t>for enrolled students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Preusz</a:t>
            </a:r>
          </a:p>
          <a:p>
            <a:r>
              <a:rPr lang="en-US" dirty="0" smtClean="0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sz="3600" dirty="0" smtClean="0"/>
              <a:t>Protecting my PC/Mobile Devices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serial #’s, model #’s and service tag #’s</a:t>
            </a:r>
          </a:p>
          <a:p>
            <a:r>
              <a:rPr lang="en-US" dirty="0" smtClean="0"/>
              <a:t>Activate device tracking apps to help locate lost portable devices.</a:t>
            </a:r>
          </a:p>
          <a:p>
            <a:r>
              <a:rPr lang="en-US" dirty="0" smtClean="0"/>
              <a:t>Record mac (media access control) address of PC and computer name</a:t>
            </a:r>
          </a:p>
          <a:p>
            <a:r>
              <a:rPr lang="en-US" dirty="0" smtClean="0"/>
              <a:t>Use and protect passwords</a:t>
            </a:r>
          </a:p>
          <a:p>
            <a:r>
              <a:rPr lang="en-US" dirty="0" smtClean="0"/>
              <a:t>Keep car and room doors locked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sz="3600" dirty="0" smtClean="0"/>
              <a:t>Protecting my PC/Mobile Device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virus/malware protection software</a:t>
            </a:r>
            <a:br>
              <a:rPr lang="en-US" dirty="0" smtClean="0"/>
            </a:br>
            <a:r>
              <a:rPr lang="en-US" sz="2400" dirty="0" err="1"/>
              <a:t>m</a:t>
            </a:r>
            <a:r>
              <a:rPr lang="en-US" sz="2400" dirty="0" err="1" smtClean="0"/>
              <a:t>icrosoft</a:t>
            </a:r>
            <a:r>
              <a:rPr lang="en-US" sz="2400" dirty="0" smtClean="0"/>
              <a:t> security essentials – FREE</a:t>
            </a:r>
          </a:p>
          <a:p>
            <a:r>
              <a:rPr lang="en-US" dirty="0" smtClean="0"/>
              <a:t>Keep operating system and plug-ins updated</a:t>
            </a:r>
          </a:p>
          <a:p>
            <a:r>
              <a:rPr lang="en-US" dirty="0" smtClean="0"/>
              <a:t>Never provide personal information via e-mail request (Phishing Attempts)</a:t>
            </a:r>
          </a:p>
          <a:p>
            <a:r>
              <a:rPr lang="en-US" dirty="0" err="1" smtClean="0"/>
              <a:t>Nophomobia</a:t>
            </a:r>
            <a:endParaRPr lang="en-US" dirty="0" smtClean="0"/>
          </a:p>
          <a:p>
            <a:r>
              <a:rPr lang="en-US" dirty="0" smtClean="0"/>
              <a:t>FOMO</a:t>
            </a:r>
          </a:p>
        </p:txBody>
      </p:sp>
    </p:spTree>
    <p:extLst>
      <p:ext uri="{BB962C8B-B14F-4D97-AF65-F5344CB8AC3E}">
        <p14:creationId xmlns:p14="http://schemas.microsoft.com/office/powerpoint/2010/main" val="1176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wireless available?</a:t>
            </a:r>
          </a:p>
          <a:p>
            <a:pPr lvl="1"/>
            <a:r>
              <a:rPr lang="en-US" dirty="0" smtClean="0"/>
              <a:t>All Resident Halls</a:t>
            </a:r>
          </a:p>
          <a:p>
            <a:pPr lvl="1"/>
            <a:r>
              <a:rPr lang="en-US" dirty="0" smtClean="0"/>
              <a:t>All Classroom Buildings</a:t>
            </a:r>
          </a:p>
          <a:p>
            <a:pPr lvl="1"/>
            <a:r>
              <a:rPr lang="en-US" dirty="0" smtClean="0"/>
              <a:t>Dining Commons/Coffee Shop/Snack Shop</a:t>
            </a:r>
          </a:p>
          <a:p>
            <a:pPr lvl="1"/>
            <a:r>
              <a:rPr lang="en-US" dirty="0" smtClean="0"/>
              <a:t>Newton Hobson Chapel</a:t>
            </a:r>
          </a:p>
          <a:p>
            <a:pPr lvl="1"/>
            <a:r>
              <a:rPr lang="en-US" dirty="0" smtClean="0"/>
              <a:t>Rickman Library</a:t>
            </a:r>
          </a:p>
          <a:p>
            <a:pPr lvl="1"/>
            <a:r>
              <a:rPr lang="en-US" dirty="0" smtClean="0"/>
              <a:t>Athletic Fields</a:t>
            </a:r>
          </a:p>
          <a:p>
            <a:r>
              <a:rPr lang="en-US" dirty="0" smtClean="0"/>
              <a:t>Personal access points are not permitted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5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Internet</a:t>
            </a:r>
          </a:p>
          <a:p>
            <a:r>
              <a:rPr lang="en-US" dirty="0" err="1" smtClean="0"/>
              <a:t>mySWU</a:t>
            </a:r>
            <a:endParaRPr lang="en-US" dirty="0" smtClean="0"/>
          </a:p>
          <a:p>
            <a:r>
              <a:rPr lang="en-US" dirty="0" smtClean="0"/>
              <a:t>CANVAS</a:t>
            </a:r>
          </a:p>
          <a:p>
            <a:r>
              <a:rPr lang="en-US" dirty="0" smtClean="0"/>
              <a:t>Mobile computing</a:t>
            </a:r>
          </a:p>
          <a:p>
            <a:r>
              <a:rPr lang="en-US" dirty="0" smtClean="0"/>
              <a:t>SWU e-mail</a:t>
            </a:r>
            <a:r>
              <a:rPr lang="en-US" dirty="0"/>
              <a:t> </a:t>
            </a:r>
            <a:r>
              <a:rPr lang="en-US" dirty="0" smtClean="0"/>
              <a:t>using Office 365 </a:t>
            </a:r>
          </a:p>
          <a:p>
            <a:r>
              <a:rPr lang="en-US" dirty="0" smtClean="0"/>
              <a:t>Web apps and </a:t>
            </a:r>
            <a:r>
              <a:rPr lang="en-US" dirty="0" err="1" smtClean="0"/>
              <a:t>Skydrive</a:t>
            </a:r>
            <a:endParaRPr lang="en-US" dirty="0" smtClean="0"/>
          </a:p>
          <a:p>
            <a:r>
              <a:rPr lang="en-US" dirty="0" smtClean="0"/>
              <a:t>Labs and Printing</a:t>
            </a:r>
          </a:p>
          <a:p>
            <a:r>
              <a:rPr lang="en-US" dirty="0" smtClean="0"/>
              <a:t>Cable TV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7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600" dirty="0" smtClean="0"/>
              <a:t>Internet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service providers (failover protection)</a:t>
            </a:r>
          </a:p>
          <a:p>
            <a:pPr marL="400050" lvl="1" indent="0">
              <a:buNone/>
            </a:pPr>
            <a:r>
              <a:rPr lang="en-US" dirty="0" smtClean="0"/>
              <a:t>50 meg Metro E circuit (</a:t>
            </a:r>
            <a:r>
              <a:rPr lang="en-US" dirty="0" err="1" smtClean="0"/>
              <a:t>Windstream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 smtClean="0"/>
              <a:t>50 meg (FV Cable for resident </a:t>
            </a:r>
            <a:r>
              <a:rPr lang="en-US" dirty="0"/>
              <a:t>s</a:t>
            </a:r>
            <a:r>
              <a:rPr lang="en-US" dirty="0" smtClean="0"/>
              <a:t>tudent)</a:t>
            </a:r>
          </a:p>
          <a:p>
            <a:pPr marL="0" indent="0">
              <a:buNone/>
            </a:pPr>
            <a:r>
              <a:rPr lang="en-US" dirty="0" smtClean="0"/>
              <a:t>Bandwidth management tools are used by IT</a:t>
            </a:r>
          </a:p>
          <a:p>
            <a:pPr marL="0" indent="0">
              <a:buNone/>
            </a:pPr>
            <a:r>
              <a:rPr lang="en-US" dirty="0" smtClean="0"/>
              <a:t>Content filtering for inappropriate content</a:t>
            </a:r>
          </a:p>
          <a:p>
            <a:pPr marL="0" indent="0">
              <a:buNone/>
            </a:pPr>
            <a:r>
              <a:rPr lang="en-US" dirty="0" smtClean="0"/>
              <a:t>Spam filtering</a:t>
            </a:r>
          </a:p>
          <a:p>
            <a:pPr marL="0" indent="0">
              <a:buNone/>
            </a:pPr>
            <a:r>
              <a:rPr lang="en-US" dirty="0" smtClean="0"/>
              <a:t>Firewall protection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600" dirty="0" err="1" smtClean="0"/>
              <a:t>mySWU</a:t>
            </a:r>
            <a:r>
              <a:rPr lang="en-US" sz="3600" dirty="0" smtClean="0"/>
              <a:t> Campus Portal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y.swu.edu</a:t>
            </a:r>
          </a:p>
          <a:p>
            <a:r>
              <a:rPr lang="en-US" dirty="0" smtClean="0"/>
              <a:t>Single Sign On</a:t>
            </a:r>
          </a:p>
          <a:p>
            <a:r>
              <a:rPr lang="en-US" dirty="0" smtClean="0"/>
              <a:t>Calendar</a:t>
            </a:r>
          </a:p>
          <a:p>
            <a:r>
              <a:rPr lang="en-US" dirty="0" smtClean="0"/>
              <a:t>Final Grades and Transcripts</a:t>
            </a:r>
          </a:p>
          <a:p>
            <a:r>
              <a:rPr lang="en-US" dirty="0" smtClean="0"/>
              <a:t>Degree Progress/Audit</a:t>
            </a:r>
          </a:p>
          <a:p>
            <a:r>
              <a:rPr lang="en-US" dirty="0" smtClean="0"/>
              <a:t>Announcements and Messaging</a:t>
            </a:r>
          </a:p>
          <a:p>
            <a:r>
              <a:rPr lang="en-US" dirty="0" smtClean="0"/>
              <a:t>Financial Aid/Student Accounts</a:t>
            </a:r>
          </a:p>
          <a:p>
            <a:r>
              <a:rPr lang="en-US" dirty="0" smtClean="0"/>
              <a:t>On-line Registration/Drop or Add Courses</a:t>
            </a:r>
          </a:p>
          <a:p>
            <a:r>
              <a:rPr lang="en-US" dirty="0" smtClean="0"/>
              <a:t>On-line Forms</a:t>
            </a:r>
          </a:p>
          <a:p>
            <a:r>
              <a:rPr lang="en-US" dirty="0" smtClean="0"/>
              <a:t>Resident Life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5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sz="3600" dirty="0" smtClean="0"/>
              <a:t>CANVAS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fficial course management software for SWU</a:t>
            </a:r>
          </a:p>
          <a:p>
            <a:pPr marL="0" indent="0">
              <a:buNone/>
            </a:pPr>
            <a:r>
              <a:rPr lang="en-US" dirty="0" smtClean="0"/>
              <a:t>Contains all course content including attendance, test grades, assignments and online forums.</a:t>
            </a:r>
          </a:p>
          <a:p>
            <a:pPr marL="0" indent="0">
              <a:buNone/>
            </a:pPr>
            <a:r>
              <a:rPr lang="en-US" dirty="0" smtClean="0"/>
              <a:t>Link to CANVAS courses are provided through your single sign on portal on </a:t>
            </a:r>
            <a:r>
              <a:rPr lang="en-US" dirty="0" err="1" smtClean="0"/>
              <a:t>mySWU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Preferred browser is Firefox (e-textbooks)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485</Words>
  <Application>Microsoft Office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SWU Technology and Services  for enrolled students</vt:lpstr>
      <vt:lpstr>Security Protecting my PC/Mobile Devices</vt:lpstr>
      <vt:lpstr>Security Protecting my PC/Mobile Device</vt:lpstr>
      <vt:lpstr>Wireless</vt:lpstr>
      <vt:lpstr>Services</vt:lpstr>
      <vt:lpstr>Services Internet</vt:lpstr>
      <vt:lpstr>Services mySWU Campus Portal</vt:lpstr>
      <vt:lpstr>Services CANVAS</vt:lpstr>
      <vt:lpstr>Services SWU Mobile</vt:lpstr>
      <vt:lpstr>Services E-mail</vt:lpstr>
      <vt:lpstr>Services Office 365 Web Apps/Skydrive</vt:lpstr>
      <vt:lpstr>Services Labs and Printing</vt:lpstr>
      <vt:lpstr>Services Cable TV</vt:lpstr>
      <vt:lpstr>Support</vt:lpstr>
      <vt:lpstr>Support Technology Support Fee</vt:lpstr>
      <vt:lpstr>How to Connect</vt:lpstr>
    </vt:vector>
  </TitlesOfParts>
  <Company>SWU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Justin</dc:creator>
  <cp:lastModifiedBy>Preusz, Mike</cp:lastModifiedBy>
  <cp:revision>25</cp:revision>
  <dcterms:created xsi:type="dcterms:W3CDTF">2013-08-06T12:52:06Z</dcterms:created>
  <dcterms:modified xsi:type="dcterms:W3CDTF">2013-08-16T15:16:10Z</dcterms:modified>
</cp:coreProperties>
</file>