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sldIdLst>
    <p:sldId id="289" r:id="rId5"/>
    <p:sldId id="290" r:id="rId6"/>
    <p:sldId id="280" r:id="rId7"/>
    <p:sldId id="283" r:id="rId8"/>
    <p:sldId id="278" r:id="rId9"/>
    <p:sldId id="279" r:id="rId10"/>
    <p:sldId id="277" r:id="rId11"/>
    <p:sldId id="263" r:id="rId12"/>
    <p:sldId id="287" r:id="rId13"/>
    <p:sldId id="275" r:id="rId14"/>
    <p:sldId id="270" r:id="rId15"/>
    <p:sldId id="267" r:id="rId16"/>
    <p:sldId id="288"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376D"/>
    <a:srgbClr val="213B69"/>
    <a:srgbClr val="1A2A6C"/>
    <a:srgbClr val="1A2967"/>
    <a:srgbClr val="1A285F"/>
    <a:srgbClr val="1A275B"/>
    <a:srgbClr val="45B59D"/>
    <a:srgbClr val="F2B52C"/>
    <a:srgbClr val="13498B"/>
    <a:srgbClr val="B7CC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38" autoAdjust="0"/>
    <p:restoredTop sz="94660"/>
  </p:normalViewPr>
  <p:slideViewPr>
    <p:cSldViewPr snapToGrid="0" snapToObjects="1">
      <p:cViewPr varScale="1">
        <p:scale>
          <a:sx n="92" d="100"/>
          <a:sy n="92" d="100"/>
        </p:scale>
        <p:origin x="414" y="72"/>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resentation Title ">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92825" y="1472857"/>
            <a:ext cx="5515041" cy="1344710"/>
          </a:xfrm>
          <a:prstGeom prst="rect">
            <a:avLst/>
          </a:prstGeom>
        </p:spPr>
        <p:txBody>
          <a:bodyPr>
            <a:normAutofit/>
          </a:bodyPr>
          <a:lstStyle>
            <a:lvl1pPr algn="l">
              <a:lnSpc>
                <a:spcPts val="4960"/>
              </a:lnSpc>
              <a:spcBef>
                <a:spcPts val="0"/>
              </a:spcBef>
              <a:defRPr sz="4800" b="1" i="0" cap="all">
                <a:solidFill>
                  <a:schemeClr val="bg1"/>
                </a:solidFill>
              </a:defRPr>
            </a:lvl1pPr>
          </a:lstStyle>
          <a:p>
            <a:r>
              <a:rPr lang="en-US" dirty="0"/>
              <a:t>Presentation </a:t>
            </a:r>
            <a:br>
              <a:rPr lang="en-US" dirty="0"/>
            </a:br>
            <a:r>
              <a:rPr lang="en-US" dirty="0"/>
              <a:t>Title</a:t>
            </a:r>
          </a:p>
        </p:txBody>
      </p:sp>
      <p:sp>
        <p:nvSpPr>
          <p:cNvPr id="3" name="Subtitle 2"/>
          <p:cNvSpPr>
            <a:spLocks noGrp="1"/>
          </p:cNvSpPr>
          <p:nvPr>
            <p:ph type="subTitle" idx="1" hasCustomPrompt="1"/>
          </p:nvPr>
        </p:nvSpPr>
        <p:spPr>
          <a:xfrm>
            <a:off x="3092824" y="2883342"/>
            <a:ext cx="5515042" cy="605119"/>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pic>
        <p:nvPicPr>
          <p:cNvPr id="7" name="Picture 6" descr="swu-wordmark-reversed-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083" y="2109309"/>
            <a:ext cx="1788884" cy="714372"/>
          </a:xfrm>
          <a:prstGeom prst="rect">
            <a:avLst/>
          </a:prstGeom>
        </p:spPr>
      </p:pic>
      <p:cxnSp>
        <p:nvCxnSpPr>
          <p:cNvPr id="5" name="Straight Connector 4"/>
          <p:cNvCxnSpPr/>
          <p:nvPr userDrawn="1"/>
        </p:nvCxnSpPr>
        <p:spPr>
          <a:xfrm>
            <a:off x="2820244" y="1307776"/>
            <a:ext cx="0" cy="2323355"/>
          </a:xfrm>
          <a:prstGeom prst="line">
            <a:avLst/>
          </a:prstGeom>
          <a:ln w="25400">
            <a:solidFill>
              <a:schemeClr val="bg1"/>
            </a:solidFill>
            <a:roun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902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3" name="Rectangle 12"/>
          <p:cNvSpPr/>
          <p:nvPr userDrawn="1"/>
        </p:nvSpPr>
        <p:spPr>
          <a:xfrm>
            <a:off x="0" y="819356"/>
            <a:ext cx="9144000" cy="4328378"/>
          </a:xfrm>
          <a:prstGeom prst="rect">
            <a:avLst/>
          </a:prstGeom>
          <a:solidFill>
            <a:srgbClr val="1A27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Placeholder 6"/>
          <p:cNvSpPr>
            <a:spLocks noGrp="1"/>
          </p:cNvSpPr>
          <p:nvPr>
            <p:ph type="body" sz="quarter" idx="11" hasCustomPrompt="1"/>
          </p:nvPr>
        </p:nvSpPr>
        <p:spPr>
          <a:xfrm>
            <a:off x="1184578" y="1730300"/>
            <a:ext cx="6670371" cy="2422600"/>
          </a:xfrm>
          <a:prstGeom prst="rect">
            <a:avLst/>
          </a:prstGeom>
        </p:spPr>
        <p:txBody>
          <a:bodyPr vert="horz"/>
          <a:lstStyle>
            <a:lvl1pPr marL="0" indent="0">
              <a:buNone/>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Quote</a:t>
            </a:r>
          </a:p>
        </p:txBody>
      </p:sp>
      <p:cxnSp>
        <p:nvCxnSpPr>
          <p:cNvPr id="4" name="Straight Connector 3"/>
          <p:cNvCxnSpPr/>
          <p:nvPr userDrawn="1"/>
        </p:nvCxnSpPr>
        <p:spPr>
          <a:xfrm>
            <a:off x="0" y="819356"/>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7996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st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1174868" y="2182162"/>
            <a:ext cx="3061335" cy="1051800"/>
          </a:xfrm>
          <a:prstGeom prst="rect">
            <a:avLst/>
          </a:prstGeom>
        </p:spPr>
        <p:txBody>
          <a:bodyPr vert="horz"/>
          <a:lstStyle>
            <a:lvl4pPr marL="1371600" indent="0">
              <a:buNone/>
              <a:defRPr/>
            </a:lvl4pPr>
            <a:lvl5pPr marL="0" indent="0" algn="l">
              <a:spcBef>
                <a:spcPts val="0"/>
              </a:spcBef>
              <a:buFontTx/>
              <a:buNone/>
              <a:defRPr sz="1600" baseline="0">
                <a:solidFill>
                  <a:srgbClr val="21376D"/>
                </a:solidFill>
              </a:defRPr>
            </a:lvl5pPr>
          </a:lstStyle>
          <a:p>
            <a:pPr lvl="4"/>
            <a:r>
              <a:rPr lang="en-US" dirty="0"/>
              <a:t>Click to Add Text</a:t>
            </a:r>
          </a:p>
        </p:txBody>
      </p:sp>
      <p:sp>
        <p:nvSpPr>
          <p:cNvPr id="7" name="Shape 217"/>
          <p:cNvSpPr txBox="1">
            <a:spLocks noGrp="1"/>
          </p:cNvSpPr>
          <p:nvPr>
            <p:ph type="title" hasCustomPrompt="1"/>
          </p:nvPr>
        </p:nvSpPr>
        <p:spPr>
          <a:xfrm>
            <a:off x="530412" y="1293387"/>
            <a:ext cx="8083176" cy="678849"/>
          </a:xfrm>
          <a:prstGeom prst="rect">
            <a:avLst/>
          </a:prstGeom>
        </p:spPr>
        <p:txBody>
          <a:bodyPr spcFirstLastPara="1" wrap="square" lIns="91425" tIns="91425" rIns="91425" bIns="91425" anchor="t" anchorCtr="0">
            <a:noAutofit/>
          </a:bodyPr>
          <a:lstStyle>
            <a:lvl1pPr algn="l">
              <a:defRPr sz="4400">
                <a:solidFill>
                  <a:srgbClr val="21376D"/>
                </a:solidFill>
              </a:defRPr>
            </a:lvl1pPr>
          </a:lstStyle>
          <a:p>
            <a:pPr marL="0" lvl="0" indent="0">
              <a:spcBef>
                <a:spcPts val="0"/>
              </a:spcBef>
              <a:spcAft>
                <a:spcPts val="0"/>
              </a:spcAft>
              <a:buNone/>
            </a:pPr>
            <a:r>
              <a:rPr lang="en-GB" dirty="0"/>
              <a:t>Click to Add Text</a:t>
            </a:r>
            <a:endParaRPr dirty="0"/>
          </a:p>
        </p:txBody>
      </p:sp>
      <p:sp>
        <p:nvSpPr>
          <p:cNvPr id="16" name="Text Placeholder 2"/>
          <p:cNvSpPr>
            <a:spLocks noGrp="1"/>
          </p:cNvSpPr>
          <p:nvPr>
            <p:ph type="body" sz="quarter" idx="14" hasCustomPrompt="1"/>
          </p:nvPr>
        </p:nvSpPr>
        <p:spPr>
          <a:xfrm>
            <a:off x="4957597" y="2182162"/>
            <a:ext cx="3057739" cy="1051800"/>
          </a:xfrm>
          <a:prstGeom prst="rect">
            <a:avLst/>
          </a:prstGeom>
        </p:spPr>
        <p:txBody>
          <a:bodyPr vert="horz"/>
          <a:lstStyle>
            <a:lvl4pPr marL="1371600" indent="0">
              <a:buNone/>
              <a:defRPr/>
            </a:lvl4pPr>
            <a:lvl5pPr marL="0" indent="0" algn="l">
              <a:spcBef>
                <a:spcPts val="0"/>
              </a:spcBef>
              <a:buNone/>
              <a:defRPr sz="1600" baseline="0">
                <a:solidFill>
                  <a:srgbClr val="21376D"/>
                </a:solidFill>
              </a:defRPr>
            </a:lvl5pPr>
          </a:lstStyle>
          <a:p>
            <a:pPr lvl="4"/>
            <a:r>
              <a:rPr lang="en-US" dirty="0"/>
              <a:t>Click to Add Text</a:t>
            </a:r>
          </a:p>
        </p:txBody>
      </p:sp>
      <p:sp>
        <p:nvSpPr>
          <p:cNvPr id="17" name="Text Placeholder 2"/>
          <p:cNvSpPr>
            <a:spLocks noGrp="1"/>
          </p:cNvSpPr>
          <p:nvPr>
            <p:ph type="body" sz="quarter" idx="15" hasCustomPrompt="1"/>
          </p:nvPr>
        </p:nvSpPr>
        <p:spPr>
          <a:xfrm>
            <a:off x="1174868" y="3430017"/>
            <a:ext cx="3061335" cy="1051800"/>
          </a:xfrm>
          <a:prstGeom prst="rect">
            <a:avLst/>
          </a:prstGeom>
        </p:spPr>
        <p:txBody>
          <a:bodyPr vert="horz"/>
          <a:lstStyle>
            <a:lvl4pPr marL="1371600" indent="0">
              <a:buNone/>
              <a:defRPr/>
            </a:lvl4pPr>
            <a:lvl5pPr marL="0" indent="0" algn="l">
              <a:spcBef>
                <a:spcPts val="0"/>
              </a:spcBef>
              <a:buNone/>
              <a:defRPr sz="1600" baseline="0">
                <a:solidFill>
                  <a:srgbClr val="21376D"/>
                </a:solidFill>
              </a:defRPr>
            </a:lvl5pPr>
          </a:lstStyle>
          <a:p>
            <a:pPr lvl="4"/>
            <a:r>
              <a:rPr lang="en-US" dirty="0"/>
              <a:t>Click to Add Text</a:t>
            </a:r>
          </a:p>
        </p:txBody>
      </p:sp>
      <p:sp>
        <p:nvSpPr>
          <p:cNvPr id="18" name="Text Placeholder 2"/>
          <p:cNvSpPr>
            <a:spLocks noGrp="1"/>
          </p:cNvSpPr>
          <p:nvPr>
            <p:ph type="body" sz="quarter" idx="16" hasCustomPrompt="1"/>
          </p:nvPr>
        </p:nvSpPr>
        <p:spPr>
          <a:xfrm>
            <a:off x="4957597" y="3430017"/>
            <a:ext cx="3057739" cy="1051800"/>
          </a:xfrm>
          <a:prstGeom prst="rect">
            <a:avLst/>
          </a:prstGeom>
        </p:spPr>
        <p:txBody>
          <a:bodyPr vert="horz"/>
          <a:lstStyle>
            <a:lvl4pPr marL="1371600" indent="0">
              <a:buNone/>
              <a:defRPr/>
            </a:lvl4pPr>
            <a:lvl5pPr marL="0" indent="0" algn="l">
              <a:spcBef>
                <a:spcPts val="0"/>
              </a:spcBef>
              <a:buNone/>
              <a:defRPr sz="1600" baseline="0">
                <a:solidFill>
                  <a:srgbClr val="21376D"/>
                </a:solidFill>
              </a:defRPr>
            </a:lvl5pPr>
          </a:lstStyle>
          <a:p>
            <a:pPr lvl="4"/>
            <a:r>
              <a:rPr lang="en-US" dirty="0"/>
              <a:t>Click to Add Text</a:t>
            </a:r>
          </a:p>
        </p:txBody>
      </p:sp>
    </p:spTree>
    <p:extLst>
      <p:ext uri="{BB962C8B-B14F-4D97-AF65-F5344CB8AC3E}">
        <p14:creationId xmlns:p14="http://schemas.microsoft.com/office/powerpoint/2010/main" val="3723317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530412" y="1269193"/>
            <a:ext cx="8083176" cy="717257"/>
          </a:xfrm>
          <a:prstGeom prst="rect">
            <a:avLst/>
          </a:prstGeom>
        </p:spPr>
        <p:txBody>
          <a:bodyPr vert="horz"/>
          <a:lstStyle>
            <a:lvl1pPr marL="0" indent="0">
              <a:spcBef>
                <a:spcPts val="0"/>
              </a:spcBef>
              <a:buNone/>
              <a:defRPr sz="4200">
                <a:solidFill>
                  <a:schemeClr val="tx2"/>
                </a:solidFill>
              </a:defRPr>
            </a:lvl1pPr>
          </a:lstStyle>
          <a:p>
            <a:pPr lvl="0"/>
            <a:r>
              <a:rPr lang="en-US" dirty="0"/>
              <a:t>Statistics Page</a:t>
            </a:r>
          </a:p>
        </p:txBody>
      </p:sp>
      <p:sp>
        <p:nvSpPr>
          <p:cNvPr id="9" name="Text Placeholder 8"/>
          <p:cNvSpPr>
            <a:spLocks noGrp="1"/>
          </p:cNvSpPr>
          <p:nvPr>
            <p:ph type="body" sz="quarter" idx="23" hasCustomPrompt="1"/>
          </p:nvPr>
        </p:nvSpPr>
        <p:spPr>
          <a:xfrm>
            <a:off x="699161" y="4473984"/>
            <a:ext cx="4395788" cy="430213"/>
          </a:xfrm>
          <a:prstGeom prst="rect">
            <a:avLst/>
          </a:prstGeom>
        </p:spPr>
        <p:txBody>
          <a:bodyPr vert="horz"/>
          <a:lstStyle>
            <a:lvl1pPr marL="0" indent="0" algn="l">
              <a:spcBef>
                <a:spcPts val="0"/>
              </a:spcBef>
              <a:buFontTx/>
              <a:buNone/>
              <a:defRPr sz="1000" b="0" i="1" baseline="0">
                <a:solidFill>
                  <a:schemeClr val="accent4"/>
                </a:solidFill>
              </a:defRPr>
            </a:lvl1pPr>
            <a:lvl2pPr marL="0" indent="0" algn="l">
              <a:spcBef>
                <a:spcPts val="0"/>
              </a:spcBef>
              <a:buFontTx/>
              <a:buNone/>
              <a:defRPr sz="1000" b="0" i="1">
                <a:solidFill>
                  <a:schemeClr val="accent4"/>
                </a:solidFill>
              </a:defRPr>
            </a:lvl2pPr>
            <a:lvl3pPr marL="0" indent="0" algn="l">
              <a:spcBef>
                <a:spcPts val="0"/>
              </a:spcBef>
              <a:buFontTx/>
              <a:buNone/>
              <a:defRPr sz="1000" b="0" i="1">
                <a:solidFill>
                  <a:schemeClr val="accent4"/>
                </a:solidFill>
              </a:defRPr>
            </a:lvl3pPr>
            <a:lvl4pPr marL="0" indent="0" algn="l">
              <a:spcBef>
                <a:spcPts val="0"/>
              </a:spcBef>
              <a:buFontTx/>
              <a:buNone/>
              <a:defRPr sz="1000" b="0" i="1">
                <a:solidFill>
                  <a:schemeClr val="accent4"/>
                </a:solidFill>
              </a:defRPr>
            </a:lvl4pPr>
            <a:lvl5pPr marL="0" indent="0" algn="l">
              <a:spcBef>
                <a:spcPts val="0"/>
              </a:spcBef>
              <a:buFontTx/>
              <a:buNone/>
              <a:defRPr sz="1000" b="0" i="1">
                <a:solidFill>
                  <a:schemeClr val="accent4"/>
                </a:solidFill>
              </a:defRPr>
            </a:lvl5pPr>
          </a:lstStyle>
          <a:p>
            <a:pPr lvl="0"/>
            <a:r>
              <a:rPr lang="en-US" dirty="0"/>
              <a:t>Click to add text</a:t>
            </a:r>
          </a:p>
        </p:txBody>
      </p:sp>
      <p:sp>
        <p:nvSpPr>
          <p:cNvPr id="11" name="Text Placeholder 10"/>
          <p:cNvSpPr>
            <a:spLocks noGrp="1"/>
          </p:cNvSpPr>
          <p:nvPr>
            <p:ph type="body" sz="quarter" idx="24" hasCustomPrompt="1"/>
          </p:nvPr>
        </p:nvSpPr>
        <p:spPr>
          <a:xfrm>
            <a:off x="699161" y="3194899"/>
            <a:ext cx="2372649" cy="809734"/>
          </a:xfrm>
          <a:prstGeom prst="rect">
            <a:avLst/>
          </a:prstGeom>
        </p:spPr>
        <p:txBody>
          <a:bodyPr vert="horz"/>
          <a:lstStyle>
            <a:lvl1pPr marL="0" indent="0" algn="ctr">
              <a:spcBef>
                <a:spcPts val="0"/>
              </a:spcBef>
              <a:buFontTx/>
              <a:buNone/>
              <a:defRPr sz="4400" b="1" i="0">
                <a:solidFill>
                  <a:schemeClr val="accent2"/>
                </a:solidFill>
              </a:defRPr>
            </a:lvl1pPr>
            <a:lvl2pPr marL="0" indent="0" algn="ctr">
              <a:spcBef>
                <a:spcPts val="0"/>
              </a:spcBef>
              <a:buFontTx/>
              <a:buNone/>
              <a:defRPr sz="4400" b="1" i="0">
                <a:solidFill>
                  <a:schemeClr val="accent2"/>
                </a:solidFill>
              </a:defRPr>
            </a:lvl2pPr>
            <a:lvl3pPr marL="0" indent="0" algn="ctr">
              <a:spcBef>
                <a:spcPts val="0"/>
              </a:spcBef>
              <a:buFontTx/>
              <a:buNone/>
              <a:defRPr sz="4400" b="1" i="0">
                <a:solidFill>
                  <a:schemeClr val="accent2"/>
                </a:solidFill>
              </a:defRPr>
            </a:lvl3pPr>
            <a:lvl4pPr marL="0" indent="0" algn="ctr">
              <a:spcBef>
                <a:spcPts val="0"/>
              </a:spcBef>
              <a:buFontTx/>
              <a:buNone/>
              <a:defRPr sz="4400" b="1" i="0">
                <a:solidFill>
                  <a:schemeClr val="accent2"/>
                </a:solidFill>
              </a:defRPr>
            </a:lvl4pPr>
            <a:lvl5pPr marL="0" indent="0" algn="ctr">
              <a:spcBef>
                <a:spcPts val="0"/>
              </a:spcBef>
              <a:buFontTx/>
              <a:buNone/>
              <a:defRPr sz="4400" b="1" i="0">
                <a:solidFill>
                  <a:schemeClr val="accent2"/>
                </a:solidFill>
              </a:defRPr>
            </a:lvl5pPr>
          </a:lstStyle>
          <a:p>
            <a:pPr lvl="0"/>
            <a:r>
              <a:rPr lang="en-US" dirty="0"/>
              <a:t>XXX</a:t>
            </a:r>
          </a:p>
        </p:txBody>
      </p:sp>
      <p:sp>
        <p:nvSpPr>
          <p:cNvPr id="44" name="Text Placeholder 10"/>
          <p:cNvSpPr>
            <a:spLocks noGrp="1"/>
          </p:cNvSpPr>
          <p:nvPr>
            <p:ph type="body" sz="quarter" idx="25" hasCustomPrompt="1"/>
          </p:nvPr>
        </p:nvSpPr>
        <p:spPr>
          <a:xfrm>
            <a:off x="3377081" y="3194899"/>
            <a:ext cx="2372649" cy="809734"/>
          </a:xfrm>
          <a:prstGeom prst="rect">
            <a:avLst/>
          </a:prstGeom>
        </p:spPr>
        <p:txBody>
          <a:bodyPr vert="horz"/>
          <a:lstStyle>
            <a:lvl1pPr marL="0" indent="0" algn="ctr">
              <a:spcBef>
                <a:spcPts val="0"/>
              </a:spcBef>
              <a:buFontTx/>
              <a:buNone/>
              <a:defRPr sz="4400" b="1" i="0">
                <a:solidFill>
                  <a:schemeClr val="accent2"/>
                </a:solidFill>
              </a:defRPr>
            </a:lvl1pPr>
            <a:lvl2pPr marL="0" indent="0" algn="ctr">
              <a:spcBef>
                <a:spcPts val="0"/>
              </a:spcBef>
              <a:buFontTx/>
              <a:buNone/>
              <a:defRPr sz="4400" b="1" i="0">
                <a:solidFill>
                  <a:schemeClr val="accent2"/>
                </a:solidFill>
              </a:defRPr>
            </a:lvl2pPr>
            <a:lvl3pPr marL="0" indent="0" algn="ctr">
              <a:spcBef>
                <a:spcPts val="0"/>
              </a:spcBef>
              <a:buFontTx/>
              <a:buNone/>
              <a:defRPr sz="4400" b="1" i="0">
                <a:solidFill>
                  <a:schemeClr val="accent2"/>
                </a:solidFill>
              </a:defRPr>
            </a:lvl3pPr>
            <a:lvl4pPr marL="0" indent="0" algn="ctr">
              <a:spcBef>
                <a:spcPts val="0"/>
              </a:spcBef>
              <a:buFontTx/>
              <a:buNone/>
              <a:defRPr sz="4400" b="1" i="0">
                <a:solidFill>
                  <a:schemeClr val="accent2"/>
                </a:solidFill>
              </a:defRPr>
            </a:lvl4pPr>
            <a:lvl5pPr marL="0" indent="0" algn="ctr">
              <a:spcBef>
                <a:spcPts val="0"/>
              </a:spcBef>
              <a:buFontTx/>
              <a:buNone/>
              <a:defRPr sz="4400" b="1" i="0">
                <a:solidFill>
                  <a:schemeClr val="accent2"/>
                </a:solidFill>
              </a:defRPr>
            </a:lvl5pPr>
          </a:lstStyle>
          <a:p>
            <a:pPr lvl="0"/>
            <a:r>
              <a:rPr lang="en-US" dirty="0"/>
              <a:t>XXX</a:t>
            </a:r>
          </a:p>
        </p:txBody>
      </p:sp>
      <p:sp>
        <p:nvSpPr>
          <p:cNvPr id="45" name="Text Placeholder 10"/>
          <p:cNvSpPr>
            <a:spLocks noGrp="1"/>
          </p:cNvSpPr>
          <p:nvPr>
            <p:ph type="body" sz="quarter" idx="26" hasCustomPrompt="1"/>
          </p:nvPr>
        </p:nvSpPr>
        <p:spPr>
          <a:xfrm>
            <a:off x="6072846" y="3194899"/>
            <a:ext cx="2372649" cy="809734"/>
          </a:xfrm>
          <a:prstGeom prst="rect">
            <a:avLst/>
          </a:prstGeom>
        </p:spPr>
        <p:txBody>
          <a:bodyPr vert="horz"/>
          <a:lstStyle>
            <a:lvl1pPr marL="0" indent="0" algn="ctr">
              <a:spcBef>
                <a:spcPts val="0"/>
              </a:spcBef>
              <a:buFontTx/>
              <a:buNone/>
              <a:defRPr sz="4400" b="1" i="0">
                <a:solidFill>
                  <a:schemeClr val="accent2"/>
                </a:solidFill>
              </a:defRPr>
            </a:lvl1pPr>
            <a:lvl2pPr marL="0" indent="0" algn="ctr">
              <a:spcBef>
                <a:spcPts val="0"/>
              </a:spcBef>
              <a:buFontTx/>
              <a:buNone/>
              <a:defRPr sz="4400" b="1" i="0">
                <a:solidFill>
                  <a:schemeClr val="accent2"/>
                </a:solidFill>
              </a:defRPr>
            </a:lvl2pPr>
            <a:lvl3pPr marL="0" indent="0" algn="ctr">
              <a:spcBef>
                <a:spcPts val="0"/>
              </a:spcBef>
              <a:buFontTx/>
              <a:buNone/>
              <a:defRPr sz="4400" b="1" i="0">
                <a:solidFill>
                  <a:schemeClr val="accent2"/>
                </a:solidFill>
              </a:defRPr>
            </a:lvl3pPr>
            <a:lvl4pPr marL="0" indent="0" algn="ctr">
              <a:spcBef>
                <a:spcPts val="0"/>
              </a:spcBef>
              <a:buFontTx/>
              <a:buNone/>
              <a:defRPr sz="4400" b="1" i="0">
                <a:solidFill>
                  <a:schemeClr val="accent2"/>
                </a:solidFill>
              </a:defRPr>
            </a:lvl4pPr>
            <a:lvl5pPr marL="0" indent="0" algn="ctr">
              <a:spcBef>
                <a:spcPts val="0"/>
              </a:spcBef>
              <a:buFontTx/>
              <a:buNone/>
              <a:defRPr sz="4400" b="1" i="0">
                <a:solidFill>
                  <a:schemeClr val="accent2"/>
                </a:solidFill>
              </a:defRPr>
            </a:lvl5pPr>
          </a:lstStyle>
          <a:p>
            <a:pPr lvl="0"/>
            <a:r>
              <a:rPr lang="en-US" dirty="0"/>
              <a:t>XXX</a:t>
            </a:r>
          </a:p>
        </p:txBody>
      </p:sp>
      <p:sp>
        <p:nvSpPr>
          <p:cNvPr id="20" name="Text Placeholder 19"/>
          <p:cNvSpPr>
            <a:spLocks noGrp="1"/>
          </p:cNvSpPr>
          <p:nvPr>
            <p:ph type="body" sz="quarter" idx="30" hasCustomPrompt="1"/>
          </p:nvPr>
        </p:nvSpPr>
        <p:spPr>
          <a:xfrm>
            <a:off x="530412" y="2112936"/>
            <a:ext cx="8083176" cy="512763"/>
          </a:xfrm>
          <a:prstGeom prst="rect">
            <a:avLst/>
          </a:prstGeom>
        </p:spPr>
        <p:txBody>
          <a:bodyPr vert="horz"/>
          <a:lstStyle>
            <a:lvl1pPr marL="0" indent="0">
              <a:spcBef>
                <a:spcPts val="0"/>
              </a:spcBef>
              <a:buFontTx/>
              <a:buNone/>
              <a:defRPr sz="1600" baseline="0">
                <a:solidFill>
                  <a:srgbClr val="21376D"/>
                </a:solidFill>
              </a:defRPr>
            </a:lvl1pPr>
            <a:lvl2pPr marL="0" indent="0">
              <a:spcBef>
                <a:spcPts val="0"/>
              </a:spcBef>
              <a:buFontTx/>
              <a:buNone/>
              <a:defRPr sz="1400">
                <a:solidFill>
                  <a:srgbClr val="21376D"/>
                </a:solidFill>
              </a:defRPr>
            </a:lvl2pPr>
            <a:lvl3pPr marL="0" indent="0">
              <a:spcBef>
                <a:spcPts val="0"/>
              </a:spcBef>
              <a:buFontTx/>
              <a:buNone/>
              <a:defRPr sz="1400">
                <a:solidFill>
                  <a:srgbClr val="21376D"/>
                </a:solidFill>
              </a:defRPr>
            </a:lvl3pPr>
            <a:lvl4pPr marL="0" indent="0">
              <a:spcBef>
                <a:spcPts val="0"/>
              </a:spcBef>
              <a:buFontTx/>
              <a:buNone/>
              <a:defRPr sz="1400">
                <a:solidFill>
                  <a:srgbClr val="21376D"/>
                </a:solidFill>
              </a:defRPr>
            </a:lvl4pPr>
            <a:lvl5pPr marL="0" indent="0">
              <a:spcBef>
                <a:spcPts val="0"/>
              </a:spcBef>
              <a:buFontTx/>
              <a:buNone/>
              <a:defRPr sz="1400">
                <a:solidFill>
                  <a:srgbClr val="21376D"/>
                </a:solidFill>
              </a:defRPr>
            </a:lvl5pPr>
          </a:lstStyle>
          <a:p>
            <a:pPr lvl="0"/>
            <a:r>
              <a:rPr lang="en-US" dirty="0"/>
              <a:t>Click to add text</a:t>
            </a:r>
          </a:p>
        </p:txBody>
      </p:sp>
      <p:sp>
        <p:nvSpPr>
          <p:cNvPr id="39" name="Text Placeholder 38"/>
          <p:cNvSpPr>
            <a:spLocks noGrp="1"/>
          </p:cNvSpPr>
          <p:nvPr>
            <p:ph type="body" sz="quarter" idx="31" hasCustomPrompt="1"/>
          </p:nvPr>
        </p:nvSpPr>
        <p:spPr>
          <a:xfrm>
            <a:off x="699161" y="2938256"/>
            <a:ext cx="2372649" cy="200025"/>
          </a:xfrm>
          <a:prstGeom prst="rect">
            <a:avLst/>
          </a:prstGeom>
        </p:spPr>
        <p:txBody>
          <a:bodyPr vert="horz"/>
          <a:lstStyle>
            <a:lvl1pPr marL="0" indent="0" algn="ctr">
              <a:spcBef>
                <a:spcPts val="0"/>
              </a:spcBef>
              <a:buFontTx/>
              <a:buNone/>
              <a:defRPr sz="1000">
                <a:solidFill>
                  <a:schemeClr val="accent2"/>
                </a:solidFill>
              </a:defRPr>
            </a:lvl1pPr>
            <a:lvl2pPr marL="0" indent="0" algn="ctr">
              <a:spcBef>
                <a:spcPts val="0"/>
              </a:spcBef>
              <a:buFontTx/>
              <a:buNone/>
              <a:defRPr sz="1000">
                <a:solidFill>
                  <a:schemeClr val="accent2"/>
                </a:solidFill>
              </a:defRPr>
            </a:lvl2pPr>
            <a:lvl3pPr marL="0" indent="0" algn="ctr">
              <a:spcBef>
                <a:spcPts val="0"/>
              </a:spcBef>
              <a:buFontTx/>
              <a:buNone/>
              <a:defRPr sz="1000">
                <a:solidFill>
                  <a:schemeClr val="accent2"/>
                </a:solidFill>
              </a:defRPr>
            </a:lvl3pPr>
            <a:lvl4pPr marL="0" indent="0" algn="ctr">
              <a:spcBef>
                <a:spcPts val="0"/>
              </a:spcBef>
              <a:buFontTx/>
              <a:buNone/>
              <a:defRPr sz="1000">
                <a:solidFill>
                  <a:schemeClr val="accent2"/>
                </a:solidFill>
              </a:defRPr>
            </a:lvl4pPr>
            <a:lvl5pPr marL="0" indent="0" algn="ctr">
              <a:spcBef>
                <a:spcPts val="0"/>
              </a:spcBef>
              <a:buFontTx/>
              <a:buNone/>
              <a:defRPr sz="1000">
                <a:solidFill>
                  <a:schemeClr val="accent2"/>
                </a:solidFill>
              </a:defRPr>
            </a:lvl5pPr>
          </a:lstStyle>
          <a:p>
            <a:pPr lvl="0"/>
            <a:r>
              <a:rPr lang="en-US" dirty="0"/>
              <a:t>Click to add text</a:t>
            </a:r>
          </a:p>
        </p:txBody>
      </p:sp>
      <p:sp>
        <p:nvSpPr>
          <p:cNvPr id="59" name="Text Placeholder 38"/>
          <p:cNvSpPr>
            <a:spLocks noGrp="1"/>
          </p:cNvSpPr>
          <p:nvPr>
            <p:ph type="body" sz="quarter" idx="32" hasCustomPrompt="1"/>
          </p:nvPr>
        </p:nvSpPr>
        <p:spPr>
          <a:xfrm>
            <a:off x="3377081" y="2937367"/>
            <a:ext cx="2372649" cy="200025"/>
          </a:xfrm>
          <a:prstGeom prst="rect">
            <a:avLst/>
          </a:prstGeom>
        </p:spPr>
        <p:txBody>
          <a:bodyPr vert="horz"/>
          <a:lstStyle>
            <a:lvl1pPr marL="0" indent="0" algn="ctr">
              <a:spcBef>
                <a:spcPts val="0"/>
              </a:spcBef>
              <a:buFontTx/>
              <a:buNone/>
              <a:defRPr sz="1000">
                <a:solidFill>
                  <a:schemeClr val="accent2"/>
                </a:solidFill>
              </a:defRPr>
            </a:lvl1pPr>
            <a:lvl2pPr marL="0" indent="0" algn="ctr">
              <a:spcBef>
                <a:spcPts val="0"/>
              </a:spcBef>
              <a:buFontTx/>
              <a:buNone/>
              <a:defRPr sz="1000">
                <a:solidFill>
                  <a:schemeClr val="accent2"/>
                </a:solidFill>
              </a:defRPr>
            </a:lvl2pPr>
            <a:lvl3pPr marL="0" indent="0" algn="ctr">
              <a:spcBef>
                <a:spcPts val="0"/>
              </a:spcBef>
              <a:buFontTx/>
              <a:buNone/>
              <a:defRPr sz="1000">
                <a:solidFill>
                  <a:schemeClr val="accent2"/>
                </a:solidFill>
              </a:defRPr>
            </a:lvl3pPr>
            <a:lvl4pPr marL="0" indent="0" algn="ctr">
              <a:spcBef>
                <a:spcPts val="0"/>
              </a:spcBef>
              <a:buFontTx/>
              <a:buNone/>
              <a:defRPr sz="1000">
                <a:solidFill>
                  <a:schemeClr val="accent2"/>
                </a:solidFill>
              </a:defRPr>
            </a:lvl4pPr>
            <a:lvl5pPr marL="0" indent="0" algn="ctr">
              <a:spcBef>
                <a:spcPts val="0"/>
              </a:spcBef>
              <a:buFontTx/>
              <a:buNone/>
              <a:defRPr sz="1000">
                <a:solidFill>
                  <a:schemeClr val="accent2"/>
                </a:solidFill>
              </a:defRPr>
            </a:lvl5pPr>
          </a:lstStyle>
          <a:p>
            <a:pPr lvl="0"/>
            <a:r>
              <a:rPr lang="en-US" dirty="0"/>
              <a:t>Click to add text</a:t>
            </a:r>
          </a:p>
        </p:txBody>
      </p:sp>
      <p:sp>
        <p:nvSpPr>
          <p:cNvPr id="60" name="Text Placeholder 38"/>
          <p:cNvSpPr>
            <a:spLocks noGrp="1"/>
          </p:cNvSpPr>
          <p:nvPr>
            <p:ph type="body" sz="quarter" idx="33" hasCustomPrompt="1"/>
          </p:nvPr>
        </p:nvSpPr>
        <p:spPr>
          <a:xfrm>
            <a:off x="6072846" y="2933716"/>
            <a:ext cx="2372649" cy="200025"/>
          </a:xfrm>
          <a:prstGeom prst="rect">
            <a:avLst/>
          </a:prstGeom>
        </p:spPr>
        <p:txBody>
          <a:bodyPr vert="horz"/>
          <a:lstStyle>
            <a:lvl1pPr marL="0" indent="0" algn="ctr">
              <a:spcBef>
                <a:spcPts val="0"/>
              </a:spcBef>
              <a:buFontTx/>
              <a:buNone/>
              <a:defRPr sz="1000">
                <a:solidFill>
                  <a:schemeClr val="accent2"/>
                </a:solidFill>
              </a:defRPr>
            </a:lvl1pPr>
            <a:lvl2pPr marL="0" indent="0" algn="ctr">
              <a:spcBef>
                <a:spcPts val="0"/>
              </a:spcBef>
              <a:buFontTx/>
              <a:buNone/>
              <a:defRPr sz="1000">
                <a:solidFill>
                  <a:schemeClr val="accent2"/>
                </a:solidFill>
              </a:defRPr>
            </a:lvl2pPr>
            <a:lvl3pPr marL="0" indent="0" algn="ctr">
              <a:spcBef>
                <a:spcPts val="0"/>
              </a:spcBef>
              <a:buFontTx/>
              <a:buNone/>
              <a:defRPr sz="1000">
                <a:solidFill>
                  <a:schemeClr val="accent2"/>
                </a:solidFill>
              </a:defRPr>
            </a:lvl3pPr>
            <a:lvl4pPr marL="0" indent="0" algn="ctr">
              <a:spcBef>
                <a:spcPts val="0"/>
              </a:spcBef>
              <a:buFontTx/>
              <a:buNone/>
              <a:defRPr sz="1000">
                <a:solidFill>
                  <a:schemeClr val="accent2"/>
                </a:solidFill>
              </a:defRPr>
            </a:lvl4pPr>
            <a:lvl5pPr marL="0" indent="0" algn="ctr">
              <a:spcBef>
                <a:spcPts val="0"/>
              </a:spcBef>
              <a:buFontTx/>
              <a:buNone/>
              <a:defRPr sz="1000">
                <a:solidFill>
                  <a:schemeClr val="accent2"/>
                </a:solidFill>
              </a:defRPr>
            </a:lvl5pPr>
          </a:lstStyle>
          <a:p>
            <a:pPr lvl="0"/>
            <a:r>
              <a:rPr lang="en-US" dirty="0"/>
              <a:t>Click to add text</a:t>
            </a:r>
          </a:p>
        </p:txBody>
      </p:sp>
    </p:spTree>
    <p:extLst>
      <p:ext uri="{BB962C8B-B14F-4D97-AF65-F5344CB8AC3E}">
        <p14:creationId xmlns:p14="http://schemas.microsoft.com/office/powerpoint/2010/main" val="1122394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p:cNvSpPr/>
          <p:nvPr userDrawn="1"/>
        </p:nvSpPr>
        <p:spPr>
          <a:xfrm>
            <a:off x="0" y="815164"/>
            <a:ext cx="9144000" cy="43283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732118" y="2136290"/>
            <a:ext cx="7700682" cy="764228"/>
          </a:xfrm>
          <a:prstGeom prst="rect">
            <a:avLst/>
          </a:prstGeom>
        </p:spPr>
        <p:txBody>
          <a:bodyPr>
            <a:normAutofit/>
          </a:bodyPr>
          <a:lstStyle>
            <a:lvl1pPr algn="l">
              <a:lnSpc>
                <a:spcPts val="5260"/>
              </a:lnSpc>
              <a:defRPr sz="4800" b="1" i="0" cap="all">
                <a:solidFill>
                  <a:srgbClr val="21376D"/>
                </a:solidFill>
              </a:defRPr>
            </a:lvl1pPr>
          </a:lstStyle>
          <a:p>
            <a:r>
              <a:rPr lang="en-US" dirty="0"/>
              <a:t>Section Title</a:t>
            </a:r>
          </a:p>
        </p:txBody>
      </p:sp>
      <p:sp>
        <p:nvSpPr>
          <p:cNvPr id="5" name="Subtitle 2"/>
          <p:cNvSpPr>
            <a:spLocks noGrp="1"/>
          </p:cNvSpPr>
          <p:nvPr>
            <p:ph type="subTitle" idx="1" hasCustomPrompt="1"/>
          </p:nvPr>
        </p:nvSpPr>
        <p:spPr>
          <a:xfrm>
            <a:off x="732118" y="2949670"/>
            <a:ext cx="7700682" cy="649852"/>
          </a:xfrm>
          <a:prstGeom prst="rect">
            <a:avLst/>
          </a:prstGeom>
        </p:spPr>
        <p:txBody>
          <a:bodyPr/>
          <a:lstStyle>
            <a:lvl1pPr marL="0" indent="0" algn="l">
              <a:buNone/>
              <a:defRPr>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728351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sp>
        <p:nvSpPr>
          <p:cNvPr id="3" name="Rectangle 2"/>
          <p:cNvSpPr/>
          <p:nvPr userDrawn="1"/>
        </p:nvSpPr>
        <p:spPr>
          <a:xfrm>
            <a:off x="5582093" y="815162"/>
            <a:ext cx="3561907" cy="43283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530412" y="2151529"/>
            <a:ext cx="8083176" cy="23437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aseline="0">
                <a:solidFill>
                  <a:srgbClr val="21376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5" name="Shape 217"/>
          <p:cNvSpPr txBox="1">
            <a:spLocks noGrp="1"/>
          </p:cNvSpPr>
          <p:nvPr>
            <p:ph type="title" hasCustomPrompt="1"/>
          </p:nvPr>
        </p:nvSpPr>
        <p:spPr>
          <a:xfrm>
            <a:off x="530411" y="1295691"/>
            <a:ext cx="8083177" cy="678849"/>
          </a:xfrm>
          <a:prstGeom prst="rect">
            <a:avLst/>
          </a:prstGeom>
        </p:spPr>
        <p:txBody>
          <a:bodyPr spcFirstLastPara="1" wrap="square" lIns="91425" tIns="91425" rIns="91425" bIns="91425" anchor="t" anchorCtr="0">
            <a:noAutofit/>
          </a:bodyPr>
          <a:lstStyle>
            <a:lvl1pPr algn="l">
              <a:defRPr sz="4400">
                <a:solidFill>
                  <a:srgbClr val="21376D"/>
                </a:solidFill>
              </a:defRPr>
            </a:lvl1pPr>
          </a:lstStyle>
          <a:p>
            <a:pPr marL="0" lvl="0" indent="0">
              <a:spcBef>
                <a:spcPts val="0"/>
              </a:spcBef>
              <a:spcAft>
                <a:spcPts val="0"/>
              </a:spcAft>
              <a:buNone/>
            </a:pPr>
            <a:r>
              <a:rPr lang="en-GB" dirty="0"/>
              <a:t>Title</a:t>
            </a:r>
            <a:endParaRPr dirty="0"/>
          </a:p>
        </p:txBody>
      </p:sp>
    </p:spTree>
    <p:extLst>
      <p:ext uri="{BB962C8B-B14F-4D97-AF65-F5344CB8AC3E}">
        <p14:creationId xmlns:p14="http://schemas.microsoft.com/office/powerpoint/2010/main" val="1234085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ody 2">
    <p:spTree>
      <p:nvGrpSpPr>
        <p:cNvPr id="1" name=""/>
        <p:cNvGrpSpPr/>
        <p:nvPr/>
      </p:nvGrpSpPr>
      <p:grpSpPr>
        <a:xfrm>
          <a:off x="0" y="0"/>
          <a:ext cx="0" cy="0"/>
          <a:chOff x="0" y="0"/>
          <a:chExt cx="0" cy="0"/>
        </a:xfrm>
      </p:grpSpPr>
      <p:sp>
        <p:nvSpPr>
          <p:cNvPr id="3" name="Shape 217"/>
          <p:cNvSpPr txBox="1">
            <a:spLocks noGrp="1"/>
          </p:cNvSpPr>
          <p:nvPr>
            <p:ph type="title" hasCustomPrompt="1"/>
          </p:nvPr>
        </p:nvSpPr>
        <p:spPr>
          <a:xfrm>
            <a:off x="530411" y="1295691"/>
            <a:ext cx="8083177" cy="678849"/>
          </a:xfrm>
          <a:prstGeom prst="rect">
            <a:avLst/>
          </a:prstGeom>
        </p:spPr>
        <p:txBody>
          <a:bodyPr spcFirstLastPara="1" wrap="square" lIns="91425" tIns="91425" rIns="91425" bIns="91425" anchor="t" anchorCtr="0">
            <a:noAutofit/>
          </a:bodyPr>
          <a:lstStyle>
            <a:lvl1pPr algn="l">
              <a:defRPr sz="4400">
                <a:solidFill>
                  <a:srgbClr val="21376D"/>
                </a:solidFill>
              </a:defRPr>
            </a:lvl1pPr>
          </a:lstStyle>
          <a:p>
            <a:pPr marL="0" lvl="0" indent="0">
              <a:spcBef>
                <a:spcPts val="0"/>
              </a:spcBef>
              <a:spcAft>
                <a:spcPts val="0"/>
              </a:spcAft>
              <a:buNone/>
            </a:pPr>
            <a:r>
              <a:rPr lang="en-GB" dirty="0"/>
              <a:t>Title</a:t>
            </a:r>
            <a:endParaRPr dirty="0"/>
          </a:p>
        </p:txBody>
      </p:sp>
      <p:sp>
        <p:nvSpPr>
          <p:cNvPr id="4" name="Text Placeholder 10"/>
          <p:cNvSpPr>
            <a:spLocks noGrp="1"/>
          </p:cNvSpPr>
          <p:nvPr>
            <p:ph type="body" sz="quarter" idx="10" hasCustomPrompt="1"/>
          </p:nvPr>
        </p:nvSpPr>
        <p:spPr>
          <a:xfrm>
            <a:off x="530224" y="2151529"/>
            <a:ext cx="8083363" cy="2486025"/>
          </a:xfrm>
          <a:prstGeom prst="rect">
            <a:avLst/>
          </a:prstGeom>
        </p:spPr>
        <p:txBody>
          <a:bodyPr vert="horz"/>
          <a:lstStyle>
            <a:lvl1pPr>
              <a:defRPr sz="2400">
                <a:solidFill>
                  <a:srgbClr val="21376D"/>
                </a:solidFill>
              </a:defRPr>
            </a:lvl1pPr>
            <a:lvl2pPr marL="742950" indent="-285750">
              <a:buFont typeface="Arial"/>
              <a:buChar char="•"/>
              <a:defRPr sz="2000">
                <a:solidFill>
                  <a:srgbClr val="21376D"/>
                </a:solidFill>
              </a:defRPr>
            </a:lvl2pPr>
            <a:lvl3pPr>
              <a:defRPr sz="1600">
                <a:solidFill>
                  <a:srgbClr val="21376D"/>
                </a:solidFill>
              </a:defRPr>
            </a:lvl3pPr>
            <a:lvl4pPr>
              <a:defRPr>
                <a:solidFill>
                  <a:srgbClr val="21376D"/>
                </a:solidFill>
              </a:defRPr>
            </a:lvl4pPr>
            <a:lvl5pPr>
              <a:defRPr>
                <a:solidFill>
                  <a:srgbClr val="21376D"/>
                </a:solidFill>
              </a:defRPr>
            </a:lvl5pPr>
          </a:lstStyle>
          <a:p>
            <a:pPr lvl="0"/>
            <a:r>
              <a:rPr lang="en-US" dirty="0"/>
              <a:t>Click to edit text </a:t>
            </a:r>
          </a:p>
          <a:p>
            <a:pPr lvl="1"/>
            <a:r>
              <a:rPr lang="en-US" dirty="0"/>
              <a:t>Second level</a:t>
            </a:r>
          </a:p>
          <a:p>
            <a:pPr lvl="2"/>
            <a:r>
              <a:rPr lang="en-US" dirty="0"/>
              <a:t>Third level</a:t>
            </a:r>
          </a:p>
        </p:txBody>
      </p:sp>
    </p:spTree>
    <p:extLst>
      <p:ext uri="{BB962C8B-B14F-4D97-AF65-F5344CB8AC3E}">
        <p14:creationId xmlns:p14="http://schemas.microsoft.com/office/powerpoint/2010/main" val="283477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wo Coloumn">
    <p:spTree>
      <p:nvGrpSpPr>
        <p:cNvPr id="1" name=""/>
        <p:cNvGrpSpPr/>
        <p:nvPr/>
      </p:nvGrpSpPr>
      <p:grpSpPr>
        <a:xfrm>
          <a:off x="0" y="0"/>
          <a:ext cx="0" cy="0"/>
          <a:chOff x="0" y="0"/>
          <a:chExt cx="0" cy="0"/>
        </a:xfrm>
      </p:grpSpPr>
      <p:sp>
        <p:nvSpPr>
          <p:cNvPr id="6" name="Rectangle 5"/>
          <p:cNvSpPr/>
          <p:nvPr userDrawn="1"/>
        </p:nvSpPr>
        <p:spPr>
          <a:xfrm>
            <a:off x="5582093" y="815162"/>
            <a:ext cx="3561907" cy="43283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530413" y="2136588"/>
            <a:ext cx="3897270" cy="2458035"/>
          </a:xfrm>
          <a:prstGeom prst="rect">
            <a:avLst/>
          </a:prstGeom>
        </p:spPr>
        <p:txBody>
          <a:bodyPr/>
          <a:lstStyle>
            <a:lvl1pPr marL="0" indent="0">
              <a:buNone/>
              <a:defRPr sz="2000">
                <a:solidFill>
                  <a:srgbClr val="21376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5" name="Text Placeholder 3"/>
          <p:cNvSpPr>
            <a:spLocks noGrp="1"/>
          </p:cNvSpPr>
          <p:nvPr>
            <p:ph type="body" sz="half" idx="10"/>
          </p:nvPr>
        </p:nvSpPr>
        <p:spPr>
          <a:xfrm>
            <a:off x="4710545" y="2136588"/>
            <a:ext cx="3903043" cy="2458035"/>
          </a:xfrm>
          <a:prstGeom prst="rect">
            <a:avLst/>
          </a:prstGeom>
        </p:spPr>
        <p:txBody>
          <a:bodyPr/>
          <a:lstStyle>
            <a:lvl1pPr marL="0" indent="0">
              <a:buNone/>
              <a:defRPr sz="2000">
                <a:solidFill>
                  <a:srgbClr val="21376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8" name="Shape 217"/>
          <p:cNvSpPr txBox="1">
            <a:spLocks noGrp="1"/>
          </p:cNvSpPr>
          <p:nvPr>
            <p:ph type="title" hasCustomPrompt="1"/>
          </p:nvPr>
        </p:nvSpPr>
        <p:spPr>
          <a:xfrm>
            <a:off x="530413" y="1292169"/>
            <a:ext cx="8083176" cy="678849"/>
          </a:xfrm>
          <a:prstGeom prst="rect">
            <a:avLst/>
          </a:prstGeom>
        </p:spPr>
        <p:txBody>
          <a:bodyPr spcFirstLastPara="1" wrap="square" lIns="91425" tIns="91425" rIns="91425" bIns="91425" anchor="t" anchorCtr="0">
            <a:noAutofit/>
          </a:bodyPr>
          <a:lstStyle>
            <a:lvl1pPr algn="l">
              <a:defRPr sz="4400">
                <a:solidFill>
                  <a:srgbClr val="21376D"/>
                </a:solidFill>
              </a:defRPr>
            </a:lvl1pPr>
          </a:lstStyle>
          <a:p>
            <a:pPr marL="0" lvl="0" indent="0">
              <a:spcBef>
                <a:spcPts val="0"/>
              </a:spcBef>
              <a:spcAft>
                <a:spcPts val="0"/>
              </a:spcAft>
              <a:buNone/>
            </a:pPr>
            <a:r>
              <a:rPr lang="en-GB" dirty="0"/>
              <a:t>Title</a:t>
            </a:r>
            <a:endParaRPr dirty="0"/>
          </a:p>
        </p:txBody>
      </p:sp>
    </p:spTree>
    <p:extLst>
      <p:ext uri="{BB962C8B-B14F-4D97-AF65-F5344CB8AC3E}">
        <p14:creationId xmlns:p14="http://schemas.microsoft.com/office/powerpoint/2010/main" val="121822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5" name="Rectangle 14"/>
          <p:cNvSpPr/>
          <p:nvPr userDrawn="1"/>
        </p:nvSpPr>
        <p:spPr>
          <a:xfrm>
            <a:off x="5582093" y="815162"/>
            <a:ext cx="3561907" cy="43283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art Placeholder 13"/>
          <p:cNvSpPr>
            <a:spLocks noGrp="1"/>
          </p:cNvSpPr>
          <p:nvPr>
            <p:ph type="chart" sz="quarter" idx="12"/>
          </p:nvPr>
        </p:nvSpPr>
        <p:spPr>
          <a:xfrm>
            <a:off x="4896884" y="1104605"/>
            <a:ext cx="3970780" cy="3757538"/>
          </a:xfrm>
          <a:prstGeom prst="rect">
            <a:avLst/>
          </a:prstGeom>
          <a:solidFill>
            <a:schemeClr val="bg2"/>
          </a:solidFill>
        </p:spPr>
        <p:txBody>
          <a:bodyPr vert="horz"/>
          <a:lstStyle>
            <a:lvl1pPr marL="0" indent="0" algn="ctr">
              <a:buNone/>
              <a:defRPr sz="1400" baseline="0">
                <a:solidFill>
                  <a:schemeClr val="bg1"/>
                </a:solidFill>
              </a:defRPr>
            </a:lvl1pPr>
          </a:lstStyle>
          <a:p>
            <a:endParaRPr lang="en-US" dirty="0"/>
          </a:p>
          <a:p>
            <a:r>
              <a:rPr lang="en-US" dirty="0"/>
              <a:t>Click to add Chart</a:t>
            </a:r>
          </a:p>
        </p:txBody>
      </p:sp>
      <p:sp>
        <p:nvSpPr>
          <p:cNvPr id="17" name="Shape 217"/>
          <p:cNvSpPr txBox="1">
            <a:spLocks noGrp="1"/>
          </p:cNvSpPr>
          <p:nvPr>
            <p:ph type="title" hasCustomPrompt="1"/>
          </p:nvPr>
        </p:nvSpPr>
        <p:spPr>
          <a:xfrm>
            <a:off x="530412" y="1314959"/>
            <a:ext cx="3836060" cy="678849"/>
          </a:xfrm>
          <a:prstGeom prst="rect">
            <a:avLst/>
          </a:prstGeom>
        </p:spPr>
        <p:txBody>
          <a:bodyPr spcFirstLastPara="1" wrap="square" lIns="91425" tIns="91425" rIns="91425" bIns="91425" anchor="t" anchorCtr="0">
            <a:noAutofit/>
          </a:bodyPr>
          <a:lstStyle>
            <a:lvl1pPr algn="l">
              <a:defRPr sz="4400">
                <a:solidFill>
                  <a:srgbClr val="21376D"/>
                </a:solidFill>
              </a:defRPr>
            </a:lvl1pPr>
          </a:lstStyle>
          <a:p>
            <a:pPr marL="0" lvl="0" indent="0">
              <a:spcBef>
                <a:spcPts val="0"/>
              </a:spcBef>
              <a:spcAft>
                <a:spcPts val="0"/>
              </a:spcAft>
              <a:buNone/>
            </a:pPr>
            <a:r>
              <a:rPr lang="en-GB" dirty="0"/>
              <a:t>Title</a:t>
            </a:r>
            <a:endParaRPr dirty="0"/>
          </a:p>
        </p:txBody>
      </p:sp>
      <p:sp>
        <p:nvSpPr>
          <p:cNvPr id="25" name="Text Placeholder 2"/>
          <p:cNvSpPr>
            <a:spLocks noGrp="1"/>
          </p:cNvSpPr>
          <p:nvPr>
            <p:ph type="body" sz="quarter" idx="15" hasCustomPrompt="1"/>
          </p:nvPr>
        </p:nvSpPr>
        <p:spPr>
          <a:xfrm>
            <a:off x="530412" y="2212249"/>
            <a:ext cx="3836060" cy="2305796"/>
          </a:xfrm>
          <a:prstGeom prst="rect">
            <a:avLst/>
          </a:prstGeom>
        </p:spPr>
        <p:txBody>
          <a:bodyPr vert="horz"/>
          <a:lstStyle>
            <a:lvl1pPr marL="0" marR="0" indent="0" algn="l" defTabSz="457200" rtl="0" eaLnBrk="1" fontAlgn="auto" latinLnBrk="0" hangingPunct="1">
              <a:lnSpc>
                <a:spcPct val="100000"/>
              </a:lnSpc>
              <a:spcBef>
                <a:spcPts val="0"/>
              </a:spcBef>
              <a:spcAft>
                <a:spcPts val="0"/>
              </a:spcAft>
              <a:buClrTx/>
              <a:buSzTx/>
              <a:buFontTx/>
              <a:buNone/>
              <a:tabLst/>
              <a:defRPr sz="2000" baseline="0">
                <a:solidFill>
                  <a:schemeClr val="accent4"/>
                </a:solidFill>
              </a:defRPr>
            </a:lvl1pPr>
            <a:lvl2pPr marL="0" indent="0">
              <a:spcBef>
                <a:spcPts val="0"/>
              </a:spcBef>
              <a:buFontTx/>
              <a:buNone/>
              <a:defRPr sz="2400" baseline="0">
                <a:solidFill>
                  <a:srgbClr val="21376D"/>
                </a:solidFill>
              </a:defRPr>
            </a:lvl2pPr>
            <a:lvl3pPr marL="0" indent="0">
              <a:spcBef>
                <a:spcPts val="0"/>
              </a:spcBef>
              <a:buFontTx/>
              <a:buNone/>
              <a:defRPr sz="2400" baseline="0">
                <a:solidFill>
                  <a:srgbClr val="21376D"/>
                </a:solidFill>
              </a:defRPr>
            </a:lvl3pPr>
            <a:lvl4pPr marL="0" indent="0">
              <a:spcBef>
                <a:spcPts val="0"/>
              </a:spcBef>
              <a:buFontTx/>
              <a:buNone/>
              <a:defRPr sz="2400" baseline="0">
                <a:solidFill>
                  <a:srgbClr val="21376D"/>
                </a:solidFill>
              </a:defRPr>
            </a:lvl4pPr>
            <a:lvl5pPr marL="0" indent="0">
              <a:spcBef>
                <a:spcPts val="0"/>
              </a:spcBef>
              <a:buFontTx/>
              <a:buNone/>
              <a:defRPr sz="2400" baseline="0">
                <a:solidFill>
                  <a:srgbClr val="21376D"/>
                </a:solidFill>
              </a:defRPr>
            </a:lvl5p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Click to edit text</a:t>
            </a:r>
            <a:endParaRPr lang="en-US" sz="2000" b="0" i="0" u="none" strike="noStrike" kern="1200" baseline="30000" dirty="0">
              <a:solidFill>
                <a:srgbClr val="1A275B"/>
              </a:solidFill>
              <a:latin typeface="+mn-lt"/>
              <a:ea typeface="+mn-ea"/>
              <a:cs typeface="+mn-cs"/>
            </a:endParaRPr>
          </a:p>
        </p:txBody>
      </p:sp>
    </p:spTree>
    <p:extLst>
      <p:ext uri="{BB962C8B-B14F-4D97-AF65-F5344CB8AC3E}">
        <p14:creationId xmlns:p14="http://schemas.microsoft.com/office/powerpoint/2010/main" val="248682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Photo">
    <p:bg>
      <p:bgPr>
        <a:solidFill>
          <a:schemeClr val="accent3"/>
        </a:solidFill>
        <a:effectLst/>
      </p:bgPr>
    </p:bg>
    <p:spTree>
      <p:nvGrpSpPr>
        <p:cNvPr id="1" name=""/>
        <p:cNvGrpSpPr/>
        <p:nvPr/>
      </p:nvGrpSpPr>
      <p:grpSpPr>
        <a:xfrm>
          <a:off x="0" y="0"/>
          <a:ext cx="0" cy="0"/>
          <a:chOff x="0" y="0"/>
          <a:chExt cx="0" cy="0"/>
        </a:xfrm>
      </p:grpSpPr>
      <p:sp>
        <p:nvSpPr>
          <p:cNvPr id="13" name="Rectangle 12"/>
          <p:cNvSpPr/>
          <p:nvPr userDrawn="1"/>
        </p:nvSpPr>
        <p:spPr>
          <a:xfrm>
            <a:off x="5773" y="815195"/>
            <a:ext cx="9144000" cy="43283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1"/>
          </p:nvPr>
        </p:nvSpPr>
        <p:spPr>
          <a:xfrm>
            <a:off x="4571999" y="815195"/>
            <a:ext cx="4572001" cy="4328305"/>
          </a:xfrm>
          <a:prstGeom prst="rect">
            <a:avLst/>
          </a:prstGeom>
          <a:solidFill>
            <a:schemeClr val="bg2"/>
          </a:solidFill>
        </p:spPr>
        <p:txBody>
          <a:bodyPr vert="horz"/>
          <a:lstStyle>
            <a:lvl1pPr marL="0" indent="0" algn="ctr">
              <a:buNone/>
              <a:defRPr sz="1400" baseline="0">
                <a:solidFill>
                  <a:schemeClr val="bg1"/>
                </a:solidFill>
              </a:defRPr>
            </a:lvl1pPr>
          </a:lstStyle>
          <a:p>
            <a:pPr lvl="0"/>
            <a:endParaRPr lang="en-US" dirty="0"/>
          </a:p>
          <a:p>
            <a:pPr lvl="0"/>
            <a:r>
              <a:rPr lang="en-US" dirty="0"/>
              <a:t>Click to add Photo</a:t>
            </a:r>
          </a:p>
        </p:txBody>
      </p:sp>
      <p:sp>
        <p:nvSpPr>
          <p:cNvPr id="9" name="Shape 217"/>
          <p:cNvSpPr txBox="1">
            <a:spLocks noGrp="1"/>
          </p:cNvSpPr>
          <p:nvPr>
            <p:ph type="title" hasCustomPrompt="1"/>
          </p:nvPr>
        </p:nvSpPr>
        <p:spPr>
          <a:xfrm>
            <a:off x="530412" y="1300838"/>
            <a:ext cx="3511175" cy="678849"/>
          </a:xfrm>
          <a:prstGeom prst="rect">
            <a:avLst/>
          </a:prstGeom>
        </p:spPr>
        <p:txBody>
          <a:bodyPr spcFirstLastPara="1" wrap="square" lIns="91425" tIns="91425" rIns="91425" bIns="91425" anchor="t" anchorCtr="0">
            <a:noAutofit/>
          </a:bodyPr>
          <a:lstStyle>
            <a:lvl1pPr algn="l">
              <a:defRPr sz="4400">
                <a:solidFill>
                  <a:srgbClr val="21376D"/>
                </a:solidFill>
              </a:defRPr>
            </a:lvl1pPr>
          </a:lstStyle>
          <a:p>
            <a:pPr marL="0" lvl="0" indent="0">
              <a:spcBef>
                <a:spcPts val="0"/>
              </a:spcBef>
              <a:spcAft>
                <a:spcPts val="0"/>
              </a:spcAft>
              <a:buNone/>
            </a:pPr>
            <a:r>
              <a:rPr lang="en-GB" dirty="0"/>
              <a:t>Title</a:t>
            </a:r>
            <a:endParaRPr dirty="0"/>
          </a:p>
        </p:txBody>
      </p:sp>
      <p:sp>
        <p:nvSpPr>
          <p:cNvPr id="16" name="Text Placeholder 2"/>
          <p:cNvSpPr>
            <a:spLocks noGrp="1"/>
          </p:cNvSpPr>
          <p:nvPr>
            <p:ph type="body" sz="quarter" idx="14" hasCustomPrompt="1"/>
          </p:nvPr>
        </p:nvSpPr>
        <p:spPr>
          <a:xfrm>
            <a:off x="530411" y="2189458"/>
            <a:ext cx="3511175" cy="2305796"/>
          </a:xfrm>
          <a:prstGeom prst="rect">
            <a:avLst/>
          </a:prstGeom>
        </p:spPr>
        <p:txBody>
          <a:bodyPr vert="horz"/>
          <a:lstStyle>
            <a:lvl1pPr marL="0" marR="0" indent="0" algn="l" defTabSz="457200" rtl="0" eaLnBrk="1" fontAlgn="auto" latinLnBrk="0" hangingPunct="1">
              <a:lnSpc>
                <a:spcPct val="100000"/>
              </a:lnSpc>
              <a:spcBef>
                <a:spcPts val="0"/>
              </a:spcBef>
              <a:spcAft>
                <a:spcPts val="0"/>
              </a:spcAft>
              <a:buClrTx/>
              <a:buSzTx/>
              <a:buFontTx/>
              <a:buNone/>
              <a:tabLst/>
              <a:defRPr sz="2000" baseline="0">
                <a:solidFill>
                  <a:schemeClr val="accent4"/>
                </a:solidFill>
              </a:defRPr>
            </a:lvl1pPr>
            <a:lvl2pPr marL="0" indent="0">
              <a:spcBef>
                <a:spcPts val="0"/>
              </a:spcBef>
              <a:buFontTx/>
              <a:buNone/>
              <a:defRPr sz="2400" baseline="0">
                <a:solidFill>
                  <a:srgbClr val="21376D"/>
                </a:solidFill>
              </a:defRPr>
            </a:lvl2pPr>
            <a:lvl3pPr marL="0" indent="0">
              <a:spcBef>
                <a:spcPts val="0"/>
              </a:spcBef>
              <a:buFontTx/>
              <a:buNone/>
              <a:defRPr sz="2400" baseline="0">
                <a:solidFill>
                  <a:srgbClr val="21376D"/>
                </a:solidFill>
              </a:defRPr>
            </a:lvl3pPr>
            <a:lvl4pPr marL="0" indent="0">
              <a:spcBef>
                <a:spcPts val="0"/>
              </a:spcBef>
              <a:buFontTx/>
              <a:buNone/>
              <a:defRPr sz="2400" baseline="0">
                <a:solidFill>
                  <a:srgbClr val="21376D"/>
                </a:solidFill>
              </a:defRPr>
            </a:lvl4pPr>
            <a:lvl5pPr marL="0" indent="0">
              <a:spcBef>
                <a:spcPts val="0"/>
              </a:spcBef>
              <a:buFontTx/>
              <a:buNone/>
              <a:defRPr sz="2400" baseline="0">
                <a:solidFill>
                  <a:srgbClr val="21376D"/>
                </a:solidFill>
              </a:defRPr>
            </a:lvl5p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Click to edit text</a:t>
            </a:r>
            <a:endParaRPr lang="en-US" sz="2000" b="0" i="0" u="none" strike="noStrike" kern="1200" baseline="30000" dirty="0">
              <a:solidFill>
                <a:srgbClr val="1A275B"/>
              </a:solidFill>
              <a:latin typeface="+mn-lt"/>
              <a:ea typeface="+mn-ea"/>
              <a:cs typeface="+mn-cs"/>
            </a:endParaRPr>
          </a:p>
        </p:txBody>
      </p:sp>
    </p:spTree>
    <p:extLst>
      <p:ext uri="{BB962C8B-B14F-4D97-AF65-F5344CB8AC3E}">
        <p14:creationId xmlns:p14="http://schemas.microsoft.com/office/powerpoint/2010/main" val="1260594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Photo ">
    <p:spTree>
      <p:nvGrpSpPr>
        <p:cNvPr id="1" name=""/>
        <p:cNvGrpSpPr/>
        <p:nvPr/>
      </p:nvGrpSpPr>
      <p:grpSpPr>
        <a:xfrm>
          <a:off x="0" y="0"/>
          <a:ext cx="0" cy="0"/>
          <a:chOff x="0" y="0"/>
          <a:chExt cx="0" cy="0"/>
        </a:xfrm>
      </p:grpSpPr>
      <p:sp>
        <p:nvSpPr>
          <p:cNvPr id="10" name="Rectangle 9"/>
          <p:cNvSpPr/>
          <p:nvPr userDrawn="1"/>
        </p:nvSpPr>
        <p:spPr>
          <a:xfrm>
            <a:off x="5773" y="815164"/>
            <a:ext cx="9144000" cy="43283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Picture Placeholder 25"/>
          <p:cNvSpPr>
            <a:spLocks noGrp="1"/>
          </p:cNvSpPr>
          <p:nvPr>
            <p:ph type="pic" sz="quarter" idx="10"/>
          </p:nvPr>
        </p:nvSpPr>
        <p:spPr>
          <a:xfrm>
            <a:off x="4571998" y="3154363"/>
            <a:ext cx="2244467" cy="1989137"/>
          </a:xfrm>
          <a:prstGeom prst="rect">
            <a:avLst/>
          </a:prstGeom>
          <a:solidFill>
            <a:schemeClr val="bg2"/>
          </a:solidFill>
        </p:spPr>
        <p:txBody>
          <a:bodyPr vert="horz"/>
          <a:lstStyle>
            <a:lvl1pPr marL="0" indent="0" algn="ctr">
              <a:buNone/>
              <a:defRPr sz="1400">
                <a:solidFill>
                  <a:schemeClr val="bg1"/>
                </a:solidFill>
              </a:defRPr>
            </a:lvl1pPr>
          </a:lstStyle>
          <a:p>
            <a:pPr lvl="0"/>
            <a:endParaRPr lang="en-US" dirty="0"/>
          </a:p>
          <a:p>
            <a:pPr lvl="0"/>
            <a:r>
              <a:rPr lang="en-US" dirty="0"/>
              <a:t>Click to add Photo</a:t>
            </a:r>
          </a:p>
          <a:p>
            <a:endParaRPr lang="en-US" dirty="0"/>
          </a:p>
        </p:txBody>
      </p:sp>
      <p:sp>
        <p:nvSpPr>
          <p:cNvPr id="27" name="Picture Placeholder 25"/>
          <p:cNvSpPr>
            <a:spLocks noGrp="1"/>
          </p:cNvSpPr>
          <p:nvPr>
            <p:ph type="pic" sz="quarter" idx="11"/>
          </p:nvPr>
        </p:nvSpPr>
        <p:spPr>
          <a:xfrm>
            <a:off x="4571999" y="811852"/>
            <a:ext cx="4572001" cy="2267039"/>
          </a:xfrm>
          <a:prstGeom prst="rect">
            <a:avLst/>
          </a:prstGeom>
          <a:solidFill>
            <a:schemeClr val="bg2"/>
          </a:solidFill>
        </p:spPr>
        <p:txBody>
          <a:bodyPr vert="horz"/>
          <a:lstStyle>
            <a:lvl1pPr marL="0" indent="0" algn="ctr">
              <a:buNone/>
              <a:defRPr sz="1400">
                <a:solidFill>
                  <a:schemeClr val="bg1"/>
                </a:solidFill>
              </a:defRPr>
            </a:lvl1pPr>
          </a:lstStyle>
          <a:p>
            <a:pPr lvl="0"/>
            <a:endParaRPr lang="en-US" dirty="0"/>
          </a:p>
          <a:p>
            <a:pPr lvl="0"/>
            <a:r>
              <a:rPr lang="en-US" dirty="0"/>
              <a:t>Click to add Photo</a:t>
            </a:r>
          </a:p>
          <a:p>
            <a:endParaRPr lang="en-US" dirty="0"/>
          </a:p>
        </p:txBody>
      </p:sp>
      <p:sp>
        <p:nvSpPr>
          <p:cNvPr id="29" name="Picture Placeholder 25"/>
          <p:cNvSpPr>
            <a:spLocks noGrp="1"/>
          </p:cNvSpPr>
          <p:nvPr>
            <p:ph type="pic" sz="quarter" idx="12"/>
          </p:nvPr>
        </p:nvSpPr>
        <p:spPr>
          <a:xfrm>
            <a:off x="6899533" y="3154363"/>
            <a:ext cx="2244467" cy="1989137"/>
          </a:xfrm>
          <a:prstGeom prst="rect">
            <a:avLst/>
          </a:prstGeom>
          <a:solidFill>
            <a:schemeClr val="bg2"/>
          </a:solidFill>
        </p:spPr>
        <p:txBody>
          <a:bodyPr vert="horz"/>
          <a:lstStyle>
            <a:lvl1pPr marL="0" indent="0" algn="ctr">
              <a:buNone/>
              <a:defRPr sz="1400">
                <a:solidFill>
                  <a:schemeClr val="bg1"/>
                </a:solidFill>
              </a:defRPr>
            </a:lvl1pPr>
          </a:lstStyle>
          <a:p>
            <a:pPr lvl="0"/>
            <a:endParaRPr lang="en-US" dirty="0"/>
          </a:p>
          <a:p>
            <a:pPr lvl="0"/>
            <a:r>
              <a:rPr lang="en-US" dirty="0"/>
              <a:t>Click to add Photo</a:t>
            </a:r>
          </a:p>
          <a:p>
            <a:endParaRPr lang="en-US" dirty="0"/>
          </a:p>
        </p:txBody>
      </p:sp>
      <p:sp>
        <p:nvSpPr>
          <p:cNvPr id="15" name="Shape 217"/>
          <p:cNvSpPr txBox="1">
            <a:spLocks noGrp="1"/>
          </p:cNvSpPr>
          <p:nvPr>
            <p:ph type="title" hasCustomPrompt="1"/>
          </p:nvPr>
        </p:nvSpPr>
        <p:spPr>
          <a:xfrm>
            <a:off x="536185" y="1292169"/>
            <a:ext cx="3505402" cy="678849"/>
          </a:xfrm>
          <a:prstGeom prst="rect">
            <a:avLst/>
          </a:prstGeom>
        </p:spPr>
        <p:txBody>
          <a:bodyPr spcFirstLastPara="1" wrap="square" lIns="91425" tIns="91425" rIns="91425" bIns="91425" anchor="t" anchorCtr="0">
            <a:noAutofit/>
          </a:bodyPr>
          <a:lstStyle>
            <a:lvl1pPr algn="l">
              <a:defRPr sz="4400">
                <a:solidFill>
                  <a:srgbClr val="21376D"/>
                </a:solidFill>
              </a:defRPr>
            </a:lvl1pPr>
          </a:lstStyle>
          <a:p>
            <a:pPr marL="0" lvl="0" indent="0">
              <a:spcBef>
                <a:spcPts val="0"/>
              </a:spcBef>
              <a:spcAft>
                <a:spcPts val="0"/>
              </a:spcAft>
              <a:buNone/>
            </a:pPr>
            <a:r>
              <a:rPr lang="en-GB" dirty="0"/>
              <a:t>Title</a:t>
            </a:r>
            <a:endParaRPr dirty="0"/>
          </a:p>
        </p:txBody>
      </p:sp>
      <p:sp>
        <p:nvSpPr>
          <p:cNvPr id="3" name="Text Placeholder 2"/>
          <p:cNvSpPr>
            <a:spLocks noGrp="1"/>
          </p:cNvSpPr>
          <p:nvPr>
            <p:ph type="body" sz="quarter" idx="14" hasCustomPrompt="1"/>
          </p:nvPr>
        </p:nvSpPr>
        <p:spPr>
          <a:xfrm>
            <a:off x="536185" y="2189459"/>
            <a:ext cx="3505402" cy="2305796"/>
          </a:xfrm>
          <a:prstGeom prst="rect">
            <a:avLst/>
          </a:prstGeom>
        </p:spPr>
        <p:txBody>
          <a:bodyPr vert="horz"/>
          <a:lstStyle>
            <a:lvl1pPr marL="0" marR="0" indent="0" algn="l" defTabSz="457200" rtl="0" eaLnBrk="1" fontAlgn="auto" latinLnBrk="0" hangingPunct="1">
              <a:lnSpc>
                <a:spcPct val="100000"/>
              </a:lnSpc>
              <a:spcBef>
                <a:spcPts val="0"/>
              </a:spcBef>
              <a:spcAft>
                <a:spcPts val="0"/>
              </a:spcAft>
              <a:buClrTx/>
              <a:buSzTx/>
              <a:buFontTx/>
              <a:buNone/>
              <a:tabLst/>
              <a:defRPr sz="2000" baseline="0">
                <a:solidFill>
                  <a:schemeClr val="accent4"/>
                </a:solidFill>
              </a:defRPr>
            </a:lvl1pPr>
            <a:lvl2pPr marL="0" indent="0">
              <a:spcBef>
                <a:spcPts val="0"/>
              </a:spcBef>
              <a:buFontTx/>
              <a:buNone/>
              <a:defRPr sz="2400" baseline="0">
                <a:solidFill>
                  <a:srgbClr val="21376D"/>
                </a:solidFill>
              </a:defRPr>
            </a:lvl2pPr>
            <a:lvl3pPr marL="0" indent="0">
              <a:spcBef>
                <a:spcPts val="0"/>
              </a:spcBef>
              <a:buFontTx/>
              <a:buNone/>
              <a:defRPr sz="2400" baseline="0">
                <a:solidFill>
                  <a:srgbClr val="21376D"/>
                </a:solidFill>
              </a:defRPr>
            </a:lvl3pPr>
            <a:lvl4pPr marL="0" indent="0">
              <a:spcBef>
                <a:spcPts val="0"/>
              </a:spcBef>
              <a:buFontTx/>
              <a:buNone/>
              <a:defRPr sz="2400" baseline="0">
                <a:solidFill>
                  <a:srgbClr val="21376D"/>
                </a:solidFill>
              </a:defRPr>
            </a:lvl4pPr>
            <a:lvl5pPr marL="0" indent="0">
              <a:spcBef>
                <a:spcPts val="0"/>
              </a:spcBef>
              <a:buFontTx/>
              <a:buNone/>
              <a:defRPr sz="2400" baseline="0">
                <a:solidFill>
                  <a:srgbClr val="21376D"/>
                </a:solidFill>
              </a:defRPr>
            </a:lvl5p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Click to edit text</a:t>
            </a:r>
            <a:endParaRPr lang="en-US" sz="2000" b="0" i="0" u="none" strike="noStrike" kern="1200" baseline="30000" dirty="0">
              <a:solidFill>
                <a:srgbClr val="1A275B"/>
              </a:solidFill>
              <a:latin typeface="+mn-lt"/>
              <a:ea typeface="+mn-ea"/>
              <a:cs typeface="+mn-cs"/>
            </a:endParaRPr>
          </a:p>
        </p:txBody>
      </p:sp>
    </p:spTree>
    <p:extLst>
      <p:ext uri="{BB962C8B-B14F-4D97-AF65-F5344CB8AC3E}">
        <p14:creationId xmlns:p14="http://schemas.microsoft.com/office/powerpoint/2010/main" val="3774495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Photo 2">
    <p:spTree>
      <p:nvGrpSpPr>
        <p:cNvPr id="1" name=""/>
        <p:cNvGrpSpPr/>
        <p:nvPr/>
      </p:nvGrpSpPr>
      <p:grpSpPr>
        <a:xfrm>
          <a:off x="0" y="0"/>
          <a:ext cx="0" cy="0"/>
          <a:chOff x="0" y="0"/>
          <a:chExt cx="0" cy="0"/>
        </a:xfrm>
      </p:grpSpPr>
      <p:sp>
        <p:nvSpPr>
          <p:cNvPr id="3" name="Rectangle 2"/>
          <p:cNvSpPr/>
          <p:nvPr userDrawn="1"/>
        </p:nvSpPr>
        <p:spPr>
          <a:xfrm>
            <a:off x="0" y="815164"/>
            <a:ext cx="9144000" cy="43283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25"/>
          <p:cNvSpPr>
            <a:spLocks noGrp="1"/>
          </p:cNvSpPr>
          <p:nvPr>
            <p:ph type="pic" sz="quarter" idx="11"/>
          </p:nvPr>
        </p:nvSpPr>
        <p:spPr>
          <a:xfrm>
            <a:off x="-1" y="808299"/>
            <a:ext cx="3035083" cy="2167814"/>
          </a:xfrm>
          <a:prstGeom prst="rect">
            <a:avLst/>
          </a:prstGeom>
          <a:solidFill>
            <a:schemeClr val="bg2"/>
          </a:solidFill>
        </p:spPr>
        <p:txBody>
          <a:bodyPr vert="horz"/>
          <a:lstStyle>
            <a:lvl1pPr marL="0" indent="0" algn="ctr">
              <a:buNone/>
              <a:defRPr sz="1400">
                <a:solidFill>
                  <a:schemeClr val="bg1"/>
                </a:solidFill>
              </a:defRPr>
            </a:lvl1pPr>
          </a:lstStyle>
          <a:p>
            <a:pPr lvl="0"/>
            <a:endParaRPr lang="en-US" dirty="0"/>
          </a:p>
          <a:p>
            <a:pPr lvl="0"/>
            <a:r>
              <a:rPr lang="en-US" dirty="0"/>
              <a:t>Click to add Photo</a:t>
            </a:r>
          </a:p>
          <a:p>
            <a:endParaRPr lang="en-US" dirty="0"/>
          </a:p>
        </p:txBody>
      </p:sp>
      <p:sp>
        <p:nvSpPr>
          <p:cNvPr id="27" name="Picture Placeholder 25"/>
          <p:cNvSpPr>
            <a:spLocks noGrp="1"/>
          </p:cNvSpPr>
          <p:nvPr>
            <p:ph type="pic" sz="quarter" idx="13"/>
          </p:nvPr>
        </p:nvSpPr>
        <p:spPr>
          <a:xfrm>
            <a:off x="6110377" y="808299"/>
            <a:ext cx="3033623" cy="2167814"/>
          </a:xfrm>
          <a:prstGeom prst="rect">
            <a:avLst/>
          </a:prstGeom>
          <a:solidFill>
            <a:schemeClr val="bg2"/>
          </a:solidFill>
        </p:spPr>
        <p:txBody>
          <a:bodyPr vert="horz"/>
          <a:lstStyle>
            <a:lvl1pPr marL="0" indent="0" algn="ctr">
              <a:buNone/>
              <a:defRPr sz="1400">
                <a:solidFill>
                  <a:schemeClr val="bg1"/>
                </a:solidFill>
              </a:defRPr>
            </a:lvl1pPr>
          </a:lstStyle>
          <a:p>
            <a:pPr lvl="0"/>
            <a:endParaRPr lang="en-US" dirty="0"/>
          </a:p>
          <a:p>
            <a:pPr lvl="0"/>
            <a:r>
              <a:rPr lang="en-US" dirty="0"/>
              <a:t>Click to add Photo</a:t>
            </a:r>
          </a:p>
          <a:p>
            <a:endParaRPr lang="en-US" dirty="0"/>
          </a:p>
        </p:txBody>
      </p:sp>
      <p:sp>
        <p:nvSpPr>
          <p:cNvPr id="29" name="Picture Placeholder 25"/>
          <p:cNvSpPr>
            <a:spLocks noGrp="1"/>
          </p:cNvSpPr>
          <p:nvPr>
            <p:ph type="pic" sz="quarter" idx="15"/>
          </p:nvPr>
        </p:nvSpPr>
        <p:spPr>
          <a:xfrm>
            <a:off x="3035082" y="2976113"/>
            <a:ext cx="3075295" cy="2167061"/>
          </a:xfrm>
          <a:prstGeom prst="rect">
            <a:avLst/>
          </a:prstGeom>
          <a:solidFill>
            <a:schemeClr val="bg2"/>
          </a:solidFill>
        </p:spPr>
        <p:txBody>
          <a:bodyPr vert="horz"/>
          <a:lstStyle>
            <a:lvl1pPr marL="0" indent="0" algn="ctr">
              <a:buNone/>
              <a:defRPr sz="1400">
                <a:solidFill>
                  <a:schemeClr val="bg1"/>
                </a:solidFill>
              </a:defRPr>
            </a:lvl1pPr>
          </a:lstStyle>
          <a:p>
            <a:pPr lvl="0"/>
            <a:endParaRPr lang="en-US" dirty="0"/>
          </a:p>
          <a:p>
            <a:pPr lvl="0"/>
            <a:r>
              <a:rPr lang="en-US" dirty="0"/>
              <a:t>Click to add Photo</a:t>
            </a:r>
          </a:p>
          <a:p>
            <a:endParaRPr lang="en-US" dirty="0"/>
          </a:p>
        </p:txBody>
      </p:sp>
      <p:sp>
        <p:nvSpPr>
          <p:cNvPr id="31" name="Right Triangle 30"/>
          <p:cNvSpPr/>
          <p:nvPr userDrawn="1"/>
        </p:nvSpPr>
        <p:spPr>
          <a:xfrm rot="8100000">
            <a:off x="2583528" y="2868701"/>
            <a:ext cx="224406" cy="224406"/>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ight Triangle 32"/>
          <p:cNvSpPr/>
          <p:nvPr userDrawn="1"/>
        </p:nvSpPr>
        <p:spPr>
          <a:xfrm rot="18900000">
            <a:off x="5659079" y="2859119"/>
            <a:ext cx="224406" cy="224406"/>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ight Triangle 31"/>
          <p:cNvSpPr/>
          <p:nvPr userDrawn="1"/>
        </p:nvSpPr>
        <p:spPr>
          <a:xfrm rot="8100000">
            <a:off x="8734907" y="2868702"/>
            <a:ext cx="224406" cy="224406"/>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Placeholder 6"/>
          <p:cNvSpPr>
            <a:spLocks noGrp="1"/>
          </p:cNvSpPr>
          <p:nvPr>
            <p:ph type="body" sz="quarter" idx="12" hasCustomPrompt="1"/>
          </p:nvPr>
        </p:nvSpPr>
        <p:spPr>
          <a:xfrm>
            <a:off x="50257" y="3022092"/>
            <a:ext cx="2943185" cy="2076276"/>
          </a:xfrm>
          <a:prstGeom prst="rect">
            <a:avLst/>
          </a:prstGeom>
        </p:spPr>
        <p:txBody>
          <a:bodyPr vert="horz" anchor="ctr" anchorCtr="1"/>
          <a:lstStyle>
            <a:lvl1pPr marL="0" indent="0" algn="ctr">
              <a:spcBef>
                <a:spcPts val="0"/>
              </a:spcBef>
              <a:buFontTx/>
              <a:buNone/>
              <a:defRPr sz="1600" baseline="0">
                <a:solidFill>
                  <a:srgbClr val="21376D"/>
                </a:solidFill>
              </a:defRPr>
            </a:lvl1pPr>
            <a:lvl2pPr marL="0" indent="0">
              <a:spcBef>
                <a:spcPts val="0"/>
              </a:spcBef>
              <a:buFontTx/>
              <a:buNone/>
              <a:defRPr sz="2000">
                <a:solidFill>
                  <a:srgbClr val="21376D"/>
                </a:solidFill>
              </a:defRPr>
            </a:lvl2pPr>
            <a:lvl3pPr marL="0" indent="0">
              <a:spcBef>
                <a:spcPts val="0"/>
              </a:spcBef>
              <a:buFontTx/>
              <a:buNone/>
              <a:defRPr sz="2000">
                <a:solidFill>
                  <a:srgbClr val="21376D"/>
                </a:solidFill>
              </a:defRPr>
            </a:lvl3pPr>
            <a:lvl4pPr marL="0" indent="0">
              <a:spcBef>
                <a:spcPts val="0"/>
              </a:spcBef>
              <a:buFontTx/>
              <a:buNone/>
              <a:defRPr sz="2000">
                <a:solidFill>
                  <a:srgbClr val="21376D"/>
                </a:solidFill>
              </a:defRPr>
            </a:lvl4pPr>
            <a:lvl5pPr marL="0" indent="0">
              <a:spcBef>
                <a:spcPts val="0"/>
              </a:spcBef>
              <a:buFontTx/>
              <a:buNone/>
              <a:defRPr sz="2000">
                <a:solidFill>
                  <a:srgbClr val="21376D"/>
                </a:solidFill>
              </a:defRPr>
            </a:lvl5pPr>
          </a:lstStyle>
          <a:p>
            <a:pPr lvl="0"/>
            <a:r>
              <a:rPr lang="en-US" dirty="0"/>
              <a:t>Click to edit text</a:t>
            </a:r>
          </a:p>
        </p:txBody>
      </p:sp>
      <p:sp>
        <p:nvSpPr>
          <p:cNvPr id="28" name="Text Placeholder 6"/>
          <p:cNvSpPr>
            <a:spLocks noGrp="1"/>
          </p:cNvSpPr>
          <p:nvPr>
            <p:ph type="body" sz="quarter" idx="14" hasCustomPrompt="1"/>
          </p:nvPr>
        </p:nvSpPr>
        <p:spPr>
          <a:xfrm>
            <a:off x="6150525" y="3022092"/>
            <a:ext cx="2944773" cy="2076276"/>
          </a:xfrm>
          <a:prstGeom prst="rect">
            <a:avLst/>
          </a:prstGeom>
        </p:spPr>
        <p:txBody>
          <a:bodyPr vert="horz" anchor="ctr" anchorCtr="1"/>
          <a:lstStyle>
            <a:lvl1pPr marL="0" indent="0" algn="ctr">
              <a:spcBef>
                <a:spcPts val="0"/>
              </a:spcBef>
              <a:buFontTx/>
              <a:buNone/>
              <a:defRPr sz="1600" baseline="0">
                <a:solidFill>
                  <a:srgbClr val="21376D"/>
                </a:solidFill>
              </a:defRPr>
            </a:lvl1pPr>
            <a:lvl2pPr marL="0" indent="0">
              <a:spcBef>
                <a:spcPts val="0"/>
              </a:spcBef>
              <a:buFontTx/>
              <a:buNone/>
              <a:defRPr sz="2000">
                <a:solidFill>
                  <a:srgbClr val="21376D"/>
                </a:solidFill>
              </a:defRPr>
            </a:lvl2pPr>
            <a:lvl3pPr marL="0" indent="0">
              <a:spcBef>
                <a:spcPts val="0"/>
              </a:spcBef>
              <a:buFontTx/>
              <a:buNone/>
              <a:defRPr sz="2000">
                <a:solidFill>
                  <a:srgbClr val="21376D"/>
                </a:solidFill>
              </a:defRPr>
            </a:lvl3pPr>
            <a:lvl4pPr marL="0" indent="0">
              <a:spcBef>
                <a:spcPts val="0"/>
              </a:spcBef>
              <a:buFontTx/>
              <a:buNone/>
              <a:defRPr sz="2000">
                <a:solidFill>
                  <a:srgbClr val="21376D"/>
                </a:solidFill>
              </a:defRPr>
            </a:lvl4pPr>
            <a:lvl5pPr marL="0" indent="0">
              <a:spcBef>
                <a:spcPts val="0"/>
              </a:spcBef>
              <a:buFontTx/>
              <a:buNone/>
              <a:defRPr sz="2000">
                <a:solidFill>
                  <a:srgbClr val="21376D"/>
                </a:solidFill>
              </a:defRPr>
            </a:lvl5pPr>
          </a:lstStyle>
          <a:p>
            <a:pPr lvl="0"/>
            <a:r>
              <a:rPr lang="en-US" dirty="0"/>
              <a:t>Click to edit text</a:t>
            </a:r>
          </a:p>
        </p:txBody>
      </p:sp>
      <p:sp>
        <p:nvSpPr>
          <p:cNvPr id="30" name="Text Placeholder 6"/>
          <p:cNvSpPr>
            <a:spLocks noGrp="1"/>
          </p:cNvSpPr>
          <p:nvPr>
            <p:ph type="body" sz="quarter" idx="16" hasCustomPrompt="1"/>
          </p:nvPr>
        </p:nvSpPr>
        <p:spPr>
          <a:xfrm>
            <a:off x="3072239" y="865290"/>
            <a:ext cx="2999232" cy="2071281"/>
          </a:xfrm>
          <a:prstGeom prst="rect">
            <a:avLst/>
          </a:prstGeom>
        </p:spPr>
        <p:txBody>
          <a:bodyPr vert="horz" anchor="ctr" anchorCtr="1"/>
          <a:lstStyle>
            <a:lvl1pPr marL="0" indent="0" algn="ctr">
              <a:spcBef>
                <a:spcPts val="0"/>
              </a:spcBef>
              <a:buFontTx/>
              <a:buNone/>
              <a:defRPr sz="1600" baseline="0">
                <a:solidFill>
                  <a:srgbClr val="21376D"/>
                </a:solidFill>
              </a:defRPr>
            </a:lvl1pPr>
            <a:lvl2pPr marL="0" indent="0">
              <a:spcBef>
                <a:spcPts val="0"/>
              </a:spcBef>
              <a:buFontTx/>
              <a:buNone/>
              <a:defRPr sz="2000">
                <a:solidFill>
                  <a:srgbClr val="21376D"/>
                </a:solidFill>
              </a:defRPr>
            </a:lvl2pPr>
            <a:lvl3pPr marL="0" indent="0">
              <a:spcBef>
                <a:spcPts val="0"/>
              </a:spcBef>
              <a:buFontTx/>
              <a:buNone/>
              <a:defRPr sz="2000">
                <a:solidFill>
                  <a:srgbClr val="21376D"/>
                </a:solidFill>
              </a:defRPr>
            </a:lvl3pPr>
            <a:lvl4pPr marL="0" indent="0">
              <a:spcBef>
                <a:spcPts val="0"/>
              </a:spcBef>
              <a:buFontTx/>
              <a:buNone/>
              <a:defRPr sz="2000">
                <a:solidFill>
                  <a:srgbClr val="21376D"/>
                </a:solidFill>
              </a:defRPr>
            </a:lvl4pPr>
            <a:lvl5pPr marL="0" indent="0">
              <a:spcBef>
                <a:spcPts val="0"/>
              </a:spcBef>
              <a:buFontTx/>
              <a:buNone/>
              <a:defRPr sz="2000">
                <a:solidFill>
                  <a:srgbClr val="21376D"/>
                </a:solidFill>
              </a:defRPr>
            </a:lvl5pPr>
          </a:lstStyle>
          <a:p>
            <a:pPr lvl="0"/>
            <a:r>
              <a:rPr lang="en-US" dirty="0"/>
              <a:t>Click to edit text</a:t>
            </a:r>
          </a:p>
        </p:txBody>
      </p:sp>
    </p:spTree>
    <p:extLst>
      <p:ext uri="{BB962C8B-B14F-4D97-AF65-F5344CB8AC3E}">
        <p14:creationId xmlns:p14="http://schemas.microsoft.com/office/powerpoint/2010/main" val="3443832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4" name="Picture 13" descr="PPT Backgrounds7.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00619"/>
            <a:ext cx="9144000" cy="4348788"/>
          </a:xfrm>
          <a:prstGeom prst="rect">
            <a:avLst/>
          </a:prstGeom>
        </p:spPr>
      </p:pic>
      <p:sp>
        <p:nvSpPr>
          <p:cNvPr id="7" name="Rectangle 6"/>
          <p:cNvSpPr/>
          <p:nvPr userDrawn="1"/>
        </p:nvSpPr>
        <p:spPr>
          <a:xfrm>
            <a:off x="0" y="0"/>
            <a:ext cx="9148792" cy="808568"/>
          </a:xfrm>
          <a:prstGeom prst="rect">
            <a:avLst/>
          </a:prstGeom>
          <a:solidFill>
            <a:srgbClr val="1A27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swu-wordmark-reversed-small.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766152" y="166766"/>
            <a:ext cx="1228308" cy="490512"/>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74" r:id="rId1"/>
    <p:sldLayoutId id="2147493456" r:id="rId2"/>
    <p:sldLayoutId id="2147493475" r:id="rId3"/>
    <p:sldLayoutId id="2147493476" r:id="rId4"/>
    <p:sldLayoutId id="2147493463" r:id="rId5"/>
    <p:sldLayoutId id="2147493460" r:id="rId6"/>
    <p:sldLayoutId id="2147493459" r:id="rId7"/>
    <p:sldLayoutId id="2147493467" r:id="rId8"/>
    <p:sldLayoutId id="2147493477" r:id="rId9"/>
    <p:sldLayoutId id="2147493466" r:id="rId10"/>
    <p:sldLayoutId id="2147493465" r:id="rId11"/>
    <p:sldLayoutId id="2147493458" r:id="rId12"/>
    <p:sldLayoutId id="214749345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qualitymatters.org/sites/default/files/research-docs-pdfs/QM-Research-What-We're-Learning-2015update.pdf"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mailto:bwilliamsonholley@swu.edu"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qualitymatters.org/sites/default/files/PDFs/StandardsfromtheQMHigherEducationRubric.pdf"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pic&#10;">
            <a:extLst>
              <a:ext uri="{FF2B5EF4-FFF2-40B4-BE49-F238E27FC236}">
                <a16:creationId xmlns:a16="http://schemas.microsoft.com/office/drawing/2014/main" id="{14E85CB7-5BD4-41BA-BC99-E8DD8545DEE2}"/>
              </a:ext>
            </a:extLst>
          </p:cNvPr>
          <p:cNvPicPr>
            <a:picLocks noChangeAspect="1"/>
          </p:cNvPicPr>
          <p:nvPr/>
        </p:nvPicPr>
        <p:blipFill>
          <a:blip r:embed="rId2"/>
          <a:stretch>
            <a:fillRect/>
          </a:stretch>
        </p:blipFill>
        <p:spPr>
          <a:xfrm>
            <a:off x="3092824" y="0"/>
            <a:ext cx="6051176" cy="3414442"/>
          </a:xfrm>
          <a:prstGeom prst="rect">
            <a:avLst/>
          </a:prstGeom>
        </p:spPr>
      </p:pic>
      <p:sp>
        <p:nvSpPr>
          <p:cNvPr id="2" name="Title 1"/>
          <p:cNvSpPr>
            <a:spLocks noGrp="1"/>
          </p:cNvSpPr>
          <p:nvPr>
            <p:ph type="ctrTitle"/>
          </p:nvPr>
        </p:nvSpPr>
        <p:spPr>
          <a:xfrm>
            <a:off x="3092825" y="665018"/>
            <a:ext cx="5625148" cy="2152549"/>
          </a:xfrm>
        </p:spPr>
        <p:txBody>
          <a:bodyPr>
            <a:normAutofit/>
          </a:bodyPr>
          <a:lstStyle/>
          <a:p>
            <a:r>
              <a:rPr lang="en-US" dirty="0">
                <a:solidFill>
                  <a:srgbClr val="21376D"/>
                </a:solidFill>
              </a:rPr>
              <a:t>Office </a:t>
            </a:r>
            <a:r>
              <a:rPr lang="en-US" sz="2400" cap="none" dirty="0">
                <a:solidFill>
                  <a:srgbClr val="21376D"/>
                </a:solidFill>
                <a:latin typeface="+mn-lt"/>
              </a:rPr>
              <a:t>of</a:t>
            </a:r>
            <a:r>
              <a:rPr lang="en-US" dirty="0">
                <a:solidFill>
                  <a:srgbClr val="21376D"/>
                </a:solidFill>
              </a:rPr>
              <a:t> Instructional Design (OID</a:t>
            </a:r>
            <a:r>
              <a:rPr lang="en-US" dirty="0"/>
              <a:t>)</a:t>
            </a:r>
          </a:p>
        </p:txBody>
      </p:sp>
      <p:sp>
        <p:nvSpPr>
          <p:cNvPr id="3" name="Subtitle 2"/>
          <p:cNvSpPr>
            <a:spLocks noGrp="1"/>
          </p:cNvSpPr>
          <p:nvPr>
            <p:ph type="subTitle" idx="1"/>
          </p:nvPr>
        </p:nvSpPr>
        <p:spPr>
          <a:xfrm>
            <a:off x="3092824" y="2883342"/>
            <a:ext cx="6051176" cy="605119"/>
          </a:xfrm>
        </p:spPr>
        <p:txBody>
          <a:bodyPr/>
          <a:lstStyle/>
          <a:p>
            <a:r>
              <a:rPr lang="en-US" sz="2400" i="1" dirty="0"/>
              <a:t>A Division of Academic </a:t>
            </a:r>
            <a:r>
              <a:rPr lang="en-US" sz="2400" i="1" dirty="0" smtClean="0"/>
              <a:t>Affairs</a:t>
            </a:r>
          </a:p>
          <a:p>
            <a:endParaRPr lang="en-US" sz="2400" i="1" dirty="0"/>
          </a:p>
          <a:p>
            <a:r>
              <a:rPr lang="en-US" sz="2400" i="1" dirty="0" smtClean="0"/>
              <a:t>Facilitator: B. Courtney Williamson-Holley, Instructional Designer</a:t>
            </a:r>
            <a:endParaRPr lang="en-US" sz="2400" i="1" dirty="0"/>
          </a:p>
        </p:txBody>
      </p:sp>
    </p:spTree>
    <p:extLst>
      <p:ext uri="{BB962C8B-B14F-4D97-AF65-F5344CB8AC3E}">
        <p14:creationId xmlns:p14="http://schemas.microsoft.com/office/powerpoint/2010/main" val="2183570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593683" y="2265634"/>
            <a:ext cx="2524529" cy="717257"/>
          </a:xfrm>
        </p:spPr>
        <p:txBody>
          <a:bodyPr/>
          <a:lstStyle/>
          <a:p>
            <a:r>
              <a:rPr lang="en-US" dirty="0"/>
              <a:t>Statistics</a:t>
            </a:r>
          </a:p>
        </p:txBody>
      </p:sp>
      <p:sp>
        <p:nvSpPr>
          <p:cNvPr id="3" name="Text Placeholder 2"/>
          <p:cNvSpPr>
            <a:spLocks noGrp="1"/>
          </p:cNvSpPr>
          <p:nvPr>
            <p:ph type="body" sz="quarter" idx="23"/>
          </p:nvPr>
        </p:nvSpPr>
        <p:spPr>
          <a:xfrm>
            <a:off x="152648" y="4640552"/>
            <a:ext cx="6441035" cy="326304"/>
          </a:xfrm>
        </p:spPr>
        <p:txBody>
          <a:bodyPr/>
          <a:lstStyle/>
          <a:p>
            <a:r>
              <a:rPr lang="en-US" dirty="0" smtClean="0"/>
              <a:t>Source Information: Shattuck, Kay. </a:t>
            </a:r>
            <a:r>
              <a:rPr lang="en-US" dirty="0"/>
              <a:t>(</a:t>
            </a:r>
            <a:r>
              <a:rPr lang="en-US" dirty="0" smtClean="0"/>
              <a:t>2015, September). Research Inputs and Outputs of Quality Matters. </a:t>
            </a:r>
            <a:r>
              <a:rPr lang="en-US" dirty="0"/>
              <a:t>Retrieved from </a:t>
            </a:r>
            <a:r>
              <a:rPr lang="en-US" dirty="0">
                <a:hlinkClick r:id="rId2"/>
              </a:rPr>
              <a:t>https://</a:t>
            </a:r>
            <a:r>
              <a:rPr lang="en-US" dirty="0" smtClean="0">
                <a:hlinkClick r:id="rId2"/>
              </a:rPr>
              <a:t>www.qualitymatters.org/sites/default/files/research-docs-pdfs/QM-Research-What-We're-Learning-2015update.pdf</a:t>
            </a:r>
            <a:r>
              <a:rPr lang="en-US" dirty="0" smtClean="0"/>
              <a:t>.</a:t>
            </a:r>
          </a:p>
          <a:p>
            <a:endParaRPr lang="en-US" dirty="0"/>
          </a:p>
        </p:txBody>
      </p:sp>
      <p:sp>
        <p:nvSpPr>
          <p:cNvPr id="11" name="Text Placeholder 10"/>
          <p:cNvSpPr>
            <a:spLocks noGrp="1"/>
          </p:cNvSpPr>
          <p:nvPr>
            <p:ph type="body" sz="quarter" idx="31"/>
          </p:nvPr>
        </p:nvSpPr>
        <p:spPr>
          <a:xfrm>
            <a:off x="152648" y="1126261"/>
            <a:ext cx="3032700" cy="2476120"/>
          </a:xfrm>
        </p:spPr>
        <p:txBody>
          <a:bodyPr/>
          <a:lstStyle/>
          <a:p>
            <a:pPr lvl="0"/>
            <a:r>
              <a:rPr lang="en-US" sz="1400" dirty="0"/>
              <a:t>As early as 2005, evidence of increased learner satisfaction after implementing course design improvements recommended by QM Peer Reviewers (PR) was measured by an </a:t>
            </a:r>
            <a:r>
              <a:rPr lang="en-US" sz="1400" dirty="0" smtClean="0"/>
              <a:t>end-of course evaluation. </a:t>
            </a:r>
            <a:r>
              <a:rPr lang="en-US" sz="1400" dirty="0"/>
              <a:t>After the design improvements, learners </a:t>
            </a:r>
            <a:r>
              <a:rPr lang="en-US" sz="1400" dirty="0" smtClean="0"/>
              <a:t>were:</a:t>
            </a:r>
          </a:p>
          <a:p>
            <a:pPr marL="171450" lvl="0" indent="-171450">
              <a:buFont typeface="Arial" panose="020B0604020202020204" pitchFamily="34" charset="0"/>
              <a:buChar char="•"/>
            </a:pPr>
            <a:r>
              <a:rPr lang="en-US" sz="1400" dirty="0" smtClean="0"/>
              <a:t>less </a:t>
            </a:r>
            <a:r>
              <a:rPr lang="en-US" sz="1400" dirty="0"/>
              <a:t>confused about how to navigate the course and locate course requirements </a:t>
            </a:r>
            <a:endParaRPr lang="en-US" sz="1400" dirty="0" smtClean="0"/>
          </a:p>
          <a:p>
            <a:pPr marL="171450" lvl="0" indent="-171450">
              <a:buFont typeface="Arial" panose="020B0604020202020204" pitchFamily="34" charset="0"/>
              <a:buChar char="•"/>
            </a:pPr>
            <a:r>
              <a:rPr lang="en-US" sz="1400" dirty="0" smtClean="0"/>
              <a:t>expressed </a:t>
            </a:r>
            <a:r>
              <a:rPr lang="en-US" sz="1400" dirty="0"/>
              <a:t>less concern about what they needed to succeed in the </a:t>
            </a:r>
            <a:r>
              <a:rPr lang="en-US" sz="1400" dirty="0" smtClean="0"/>
              <a:t>course</a:t>
            </a:r>
          </a:p>
          <a:p>
            <a:pPr marL="171450" lvl="0" indent="-171450">
              <a:buFont typeface="Arial" panose="020B0604020202020204" pitchFamily="34" charset="0"/>
              <a:buChar char="•"/>
            </a:pPr>
            <a:r>
              <a:rPr lang="en-US" sz="1400" dirty="0" smtClean="0"/>
              <a:t>asked </a:t>
            </a:r>
            <a:r>
              <a:rPr lang="en-US" sz="1400" dirty="0"/>
              <a:t>fewer procedural questions. </a:t>
            </a:r>
            <a:endParaRPr lang="en-US" sz="1400" dirty="0"/>
          </a:p>
        </p:txBody>
      </p:sp>
      <p:sp>
        <p:nvSpPr>
          <p:cNvPr id="13" name="Text Placeholder 12"/>
          <p:cNvSpPr>
            <a:spLocks noGrp="1"/>
          </p:cNvSpPr>
          <p:nvPr>
            <p:ph type="body" sz="quarter" idx="33"/>
          </p:nvPr>
        </p:nvSpPr>
        <p:spPr>
          <a:xfrm>
            <a:off x="3373165" y="1386318"/>
            <a:ext cx="2372649" cy="458787"/>
          </a:xfrm>
        </p:spPr>
        <p:txBody>
          <a:bodyPr/>
          <a:lstStyle/>
          <a:p>
            <a:r>
              <a:rPr lang="en-US" sz="1400" dirty="0"/>
              <a:t>Learner input was gathered on course design issues relating to learner accessibility (QM Standard 8). Even learners who did not identify themselves as requiring specialized adaptive services noted the importance of a course being designed to meet the needs of all learners, including those who might need assistive </a:t>
            </a:r>
            <a:r>
              <a:rPr lang="en-US" sz="1400" dirty="0" smtClean="0"/>
              <a:t>technologies.</a:t>
            </a:r>
            <a:endParaRPr lang="en-US" sz="1400" dirty="0"/>
          </a:p>
        </p:txBody>
      </p:sp>
      <p:cxnSp>
        <p:nvCxnSpPr>
          <p:cNvPr id="36" name="Shape 354"/>
          <p:cNvCxnSpPr/>
          <p:nvPr/>
        </p:nvCxnSpPr>
        <p:spPr>
          <a:xfrm>
            <a:off x="5901610" y="2999630"/>
            <a:ext cx="0" cy="1196333"/>
          </a:xfrm>
          <a:prstGeom prst="straightConnector1">
            <a:avLst/>
          </a:prstGeom>
          <a:noFill/>
          <a:ln w="15875" cap="rnd" cmpd="sng">
            <a:solidFill>
              <a:srgbClr val="00B1D7"/>
            </a:solidFill>
            <a:prstDash val="sysDot"/>
            <a:round/>
            <a:headEnd type="none" w="med" len="med"/>
            <a:tailEnd type="none" w="med" len="med"/>
          </a:ln>
        </p:spPr>
      </p:cxnSp>
      <p:cxnSp>
        <p:nvCxnSpPr>
          <p:cNvPr id="39" name="Shape 354"/>
          <p:cNvCxnSpPr/>
          <p:nvPr/>
        </p:nvCxnSpPr>
        <p:spPr>
          <a:xfrm>
            <a:off x="3223694" y="2999630"/>
            <a:ext cx="0" cy="1196333"/>
          </a:xfrm>
          <a:prstGeom prst="straightConnector1">
            <a:avLst/>
          </a:prstGeom>
          <a:noFill/>
          <a:ln w="15875" cap="rnd" cmpd="sng">
            <a:solidFill>
              <a:srgbClr val="00B1D7"/>
            </a:solidFill>
            <a:prstDash val="sysDot"/>
            <a:round/>
            <a:headEnd type="none" w="med" len="med"/>
            <a:tailEnd type="none" w="med" len="med"/>
          </a:ln>
        </p:spPr>
      </p:cxnSp>
    </p:spTree>
    <p:extLst>
      <p:ext uri="{BB962C8B-B14F-4D97-AF65-F5344CB8AC3E}">
        <p14:creationId xmlns:p14="http://schemas.microsoft.com/office/powerpoint/2010/main" val="3534639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12084" y="2253522"/>
            <a:ext cx="2926368" cy="1051800"/>
          </a:xfrm>
        </p:spPr>
        <p:txBody>
          <a:bodyPr/>
          <a:lstStyle/>
          <a:p>
            <a:pPr marL="0" indent="0">
              <a:spcBef>
                <a:spcPts val="0"/>
              </a:spcBef>
              <a:buNone/>
            </a:pPr>
            <a:r>
              <a:rPr lang="en-US" sz="1800" dirty="0">
                <a:solidFill>
                  <a:srgbClr val="21376D"/>
                </a:solidFill>
              </a:rPr>
              <a:t>Building Learning Community with Teams – October 8, 2020</a:t>
            </a:r>
          </a:p>
          <a:p>
            <a:pPr marL="0" indent="0">
              <a:spcBef>
                <a:spcPts val="0"/>
              </a:spcBef>
              <a:buNone/>
            </a:pPr>
            <a:endParaRPr lang="en-US" sz="1800" dirty="0">
              <a:solidFill>
                <a:srgbClr val="21376D"/>
              </a:solidFill>
            </a:endParaRPr>
          </a:p>
        </p:txBody>
      </p:sp>
      <p:sp>
        <p:nvSpPr>
          <p:cNvPr id="3" name="Title 2"/>
          <p:cNvSpPr>
            <a:spLocks noGrp="1"/>
          </p:cNvSpPr>
          <p:nvPr>
            <p:ph type="title"/>
          </p:nvPr>
        </p:nvSpPr>
        <p:spPr>
          <a:xfrm>
            <a:off x="494479" y="820883"/>
            <a:ext cx="8083176" cy="1037054"/>
          </a:xfrm>
        </p:spPr>
        <p:txBody>
          <a:bodyPr/>
          <a:lstStyle/>
          <a:p>
            <a:r>
              <a:rPr lang="en-US" sz="3600" dirty="0" smtClean="0"/>
              <a:t>Offic</a:t>
            </a:r>
            <a:r>
              <a:rPr lang="en-US" sz="3600" dirty="0" smtClean="0"/>
              <a:t>e of Instructional Design </a:t>
            </a:r>
            <a:br>
              <a:rPr lang="en-US" sz="3600" dirty="0" smtClean="0"/>
            </a:br>
            <a:r>
              <a:rPr lang="en-US" sz="3600" dirty="0" smtClean="0"/>
              <a:t>Professional Development List</a:t>
            </a:r>
            <a:r>
              <a:rPr lang="en-US" sz="3600" dirty="0" smtClean="0"/>
              <a:t>……</a:t>
            </a:r>
            <a:endParaRPr lang="en-US" sz="3600" dirty="0"/>
          </a:p>
        </p:txBody>
      </p:sp>
      <p:sp>
        <p:nvSpPr>
          <p:cNvPr id="4" name="Text Placeholder 3"/>
          <p:cNvSpPr>
            <a:spLocks noGrp="1"/>
          </p:cNvSpPr>
          <p:nvPr>
            <p:ph type="body" sz="quarter" idx="14"/>
          </p:nvPr>
        </p:nvSpPr>
        <p:spPr>
          <a:xfrm>
            <a:off x="4899749" y="2253522"/>
            <a:ext cx="2922342" cy="1051800"/>
          </a:xfrm>
        </p:spPr>
        <p:txBody>
          <a:bodyPr/>
          <a:lstStyle/>
          <a:p>
            <a:pPr marL="0" indent="0">
              <a:spcBef>
                <a:spcPts val="0"/>
              </a:spcBef>
              <a:buNone/>
            </a:pPr>
            <a:r>
              <a:rPr lang="en-US" sz="1800" dirty="0" smtClean="0">
                <a:solidFill>
                  <a:srgbClr val="21376D"/>
                </a:solidFill>
              </a:rPr>
              <a:t>Importing Course Content </a:t>
            </a:r>
            <a:r>
              <a:rPr lang="en-US" sz="1800" dirty="0">
                <a:solidFill>
                  <a:srgbClr val="21376D"/>
                </a:solidFill>
              </a:rPr>
              <a:t>Workshop </a:t>
            </a:r>
            <a:r>
              <a:rPr lang="en-US" sz="1800" dirty="0" smtClean="0">
                <a:solidFill>
                  <a:srgbClr val="21376D"/>
                </a:solidFill>
              </a:rPr>
              <a:t>– November, 2020</a:t>
            </a:r>
            <a:endParaRPr lang="en-US" sz="1800" dirty="0">
              <a:solidFill>
                <a:srgbClr val="21376D"/>
              </a:solidFill>
            </a:endParaRPr>
          </a:p>
          <a:p>
            <a:pPr marL="0" indent="0">
              <a:spcBef>
                <a:spcPts val="0"/>
              </a:spcBef>
              <a:buNone/>
            </a:pPr>
            <a:endParaRPr lang="en-US" sz="1800" dirty="0">
              <a:solidFill>
                <a:srgbClr val="21376D"/>
              </a:solidFill>
            </a:endParaRPr>
          </a:p>
          <a:p>
            <a:pPr marL="0" indent="0">
              <a:spcBef>
                <a:spcPts val="0"/>
              </a:spcBef>
              <a:buNone/>
            </a:pPr>
            <a:endParaRPr lang="en-US" sz="1800" dirty="0">
              <a:solidFill>
                <a:srgbClr val="21376D"/>
              </a:solidFill>
            </a:endParaRPr>
          </a:p>
        </p:txBody>
      </p:sp>
      <p:sp>
        <p:nvSpPr>
          <p:cNvPr id="5" name="Text Placeholder 4"/>
          <p:cNvSpPr>
            <a:spLocks noGrp="1"/>
          </p:cNvSpPr>
          <p:nvPr>
            <p:ph type="body" sz="quarter" idx="15"/>
          </p:nvPr>
        </p:nvSpPr>
        <p:spPr>
          <a:xfrm>
            <a:off x="1212084" y="3430017"/>
            <a:ext cx="3061335" cy="1051800"/>
          </a:xfrm>
        </p:spPr>
        <p:txBody>
          <a:bodyPr/>
          <a:lstStyle/>
          <a:p>
            <a:pPr marL="0" indent="0">
              <a:spcBef>
                <a:spcPts val="0"/>
              </a:spcBef>
              <a:buNone/>
            </a:pPr>
            <a:r>
              <a:rPr lang="en-US" sz="1800" dirty="0" smtClean="0">
                <a:solidFill>
                  <a:srgbClr val="21376D"/>
                </a:solidFill>
              </a:rPr>
              <a:t>Review </a:t>
            </a:r>
            <a:r>
              <a:rPr lang="en-US" sz="1800" dirty="0">
                <a:solidFill>
                  <a:srgbClr val="21376D"/>
                </a:solidFill>
              </a:rPr>
              <a:t>of the Online Course Development Template – October 20, 2020</a:t>
            </a:r>
          </a:p>
          <a:p>
            <a:pPr marL="0" indent="0">
              <a:spcBef>
                <a:spcPts val="0"/>
              </a:spcBef>
              <a:buNone/>
            </a:pPr>
            <a:endParaRPr lang="en-US" sz="1800" dirty="0">
              <a:solidFill>
                <a:srgbClr val="21376D"/>
              </a:solidFill>
            </a:endParaRPr>
          </a:p>
        </p:txBody>
      </p:sp>
      <p:sp>
        <p:nvSpPr>
          <p:cNvPr id="6" name="Text Placeholder 5"/>
          <p:cNvSpPr>
            <a:spLocks noGrp="1"/>
          </p:cNvSpPr>
          <p:nvPr>
            <p:ph type="body" sz="quarter" idx="16"/>
          </p:nvPr>
        </p:nvSpPr>
        <p:spPr>
          <a:xfrm>
            <a:off x="4885952" y="3430017"/>
            <a:ext cx="3057739" cy="1051800"/>
          </a:xfrm>
        </p:spPr>
        <p:txBody>
          <a:bodyPr/>
          <a:lstStyle/>
          <a:p>
            <a:pPr marL="0" indent="0">
              <a:spcBef>
                <a:spcPts val="0"/>
              </a:spcBef>
              <a:buNone/>
            </a:pPr>
            <a:r>
              <a:rPr lang="en-US" sz="1800" dirty="0">
                <a:solidFill>
                  <a:srgbClr val="21376D"/>
                </a:solidFill>
              </a:rPr>
              <a:t>Short Course: Inclusive </a:t>
            </a:r>
            <a:r>
              <a:rPr lang="en-US" sz="1800" dirty="0" smtClean="0">
                <a:solidFill>
                  <a:srgbClr val="21376D"/>
                </a:solidFill>
              </a:rPr>
              <a:t>Design – Spring 2021</a:t>
            </a:r>
            <a:endParaRPr lang="en-US" sz="1800" dirty="0">
              <a:solidFill>
                <a:srgbClr val="21376D"/>
              </a:solidFill>
            </a:endParaRPr>
          </a:p>
          <a:p>
            <a:pPr marL="0" indent="0">
              <a:spcBef>
                <a:spcPts val="0"/>
              </a:spcBef>
              <a:buNone/>
            </a:pPr>
            <a:endParaRPr lang="en-US" sz="1800" dirty="0">
              <a:solidFill>
                <a:srgbClr val="21376D"/>
              </a:solidFill>
            </a:endParaRPr>
          </a:p>
          <a:p>
            <a:pPr marL="0" indent="0">
              <a:spcBef>
                <a:spcPts val="0"/>
              </a:spcBef>
              <a:buNone/>
            </a:pPr>
            <a:endParaRPr lang="en-US" sz="1400" dirty="0">
              <a:solidFill>
                <a:srgbClr val="21376D"/>
              </a:solidFill>
            </a:endParaRPr>
          </a:p>
        </p:txBody>
      </p:sp>
      <p:sp>
        <p:nvSpPr>
          <p:cNvPr id="7" name="Shape 218"/>
          <p:cNvSpPr/>
          <p:nvPr/>
        </p:nvSpPr>
        <p:spPr>
          <a:xfrm>
            <a:off x="814140" y="2355122"/>
            <a:ext cx="328800" cy="328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b="1" dirty="0">
                <a:solidFill>
                  <a:srgbClr val="FFFFFF"/>
                </a:solidFill>
              </a:rPr>
              <a:t>1</a:t>
            </a:r>
            <a:endParaRPr sz="900" b="1" dirty="0">
              <a:solidFill>
                <a:srgbClr val="FFFFFF"/>
              </a:solidFill>
            </a:endParaRPr>
          </a:p>
        </p:txBody>
      </p:sp>
      <p:sp>
        <p:nvSpPr>
          <p:cNvPr id="8" name="Shape 220"/>
          <p:cNvSpPr/>
          <p:nvPr/>
        </p:nvSpPr>
        <p:spPr>
          <a:xfrm>
            <a:off x="814140" y="3493179"/>
            <a:ext cx="328800" cy="328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b="1" dirty="0">
                <a:solidFill>
                  <a:srgbClr val="FFFFFF"/>
                </a:solidFill>
              </a:rPr>
              <a:t>2</a:t>
            </a:r>
            <a:endParaRPr sz="900" b="1" dirty="0">
              <a:solidFill>
                <a:srgbClr val="FFFFFF"/>
              </a:solidFill>
            </a:endParaRPr>
          </a:p>
        </p:txBody>
      </p:sp>
      <p:sp>
        <p:nvSpPr>
          <p:cNvPr id="9" name="Shape 222"/>
          <p:cNvSpPr/>
          <p:nvPr/>
        </p:nvSpPr>
        <p:spPr>
          <a:xfrm>
            <a:off x="4503761" y="2355122"/>
            <a:ext cx="328800" cy="328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b="1" dirty="0">
                <a:solidFill>
                  <a:srgbClr val="FFFFFF"/>
                </a:solidFill>
              </a:rPr>
              <a:t>3</a:t>
            </a:r>
            <a:endParaRPr sz="900" b="1" dirty="0">
              <a:solidFill>
                <a:srgbClr val="FFFFFF"/>
              </a:solidFill>
            </a:endParaRPr>
          </a:p>
        </p:txBody>
      </p:sp>
      <p:sp>
        <p:nvSpPr>
          <p:cNvPr id="10" name="Shape 224"/>
          <p:cNvSpPr/>
          <p:nvPr/>
        </p:nvSpPr>
        <p:spPr>
          <a:xfrm>
            <a:off x="4499304" y="3493179"/>
            <a:ext cx="328800" cy="328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b="1" dirty="0">
                <a:solidFill>
                  <a:srgbClr val="FFFFFF"/>
                </a:solidFill>
              </a:rPr>
              <a:t>4</a:t>
            </a:r>
            <a:endParaRPr sz="900" b="1" dirty="0">
              <a:solidFill>
                <a:srgbClr val="FFFFFF"/>
              </a:solidFill>
            </a:endParaRPr>
          </a:p>
        </p:txBody>
      </p:sp>
    </p:spTree>
    <p:extLst>
      <p:ext uri="{BB962C8B-B14F-4D97-AF65-F5344CB8AC3E}">
        <p14:creationId xmlns:p14="http://schemas.microsoft.com/office/powerpoint/2010/main" val="3030964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2514600" y="1257303"/>
            <a:ext cx="1413164" cy="571499"/>
          </a:xfrm>
          <a:prstGeom prst="rect">
            <a:avLst/>
          </a:prstGeom>
          <a:solidFill>
            <a:schemeClr val="bg1"/>
          </a:solidFill>
          <a:ln>
            <a:noFill/>
          </a:ln>
        </p:spPr>
        <p:txBody>
          <a:bodyPr spcFirstLastPara="1" wrap="square" lIns="91425" tIns="91425" rIns="91425" bIns="91425" rtlCol="0" anchor="t" anchorCtr="0">
            <a:noAutofit/>
          </a:bodyPr>
          <a:lstStyle/>
          <a:p>
            <a:pPr marL="0" indent="0" algn="ctr" rtl="0">
              <a:lnSpc>
                <a:spcPct val="115000"/>
              </a:lnSpc>
              <a:spcBef>
                <a:spcPts val="0"/>
              </a:spcBef>
              <a:spcAft>
                <a:spcPts val="1600"/>
              </a:spcAft>
              <a:buClr>
                <a:srgbClr val="000000"/>
              </a:buClr>
              <a:buSzPts val="1100"/>
              <a:buFont typeface="Arial"/>
              <a:buNone/>
            </a:pPr>
            <a:endParaRPr lang="en-US" sz="1200" b="1" dirty="0">
              <a:solidFill>
                <a:schemeClr val="tx2">
                  <a:lumMod val="60000"/>
                  <a:lumOff val="40000"/>
                </a:schemeClr>
              </a:solidFill>
              <a:latin typeface="Arial Narrow" panose="020B0606020202030204" pitchFamily="34" charset="0"/>
              <a:ea typeface="Lato"/>
              <a:cs typeface="Calibri" panose="020F0502020204030204" pitchFamily="34" charset="0"/>
              <a:sym typeface="Lato"/>
            </a:endParaRPr>
          </a:p>
        </p:txBody>
      </p:sp>
      <p:pic>
        <p:nvPicPr>
          <p:cNvPr id="3" name="Picture 2" descr="&lt;strong&gt;Questions&lt;/strong&gt; - Handwriting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1257303"/>
            <a:ext cx="7128164" cy="3486150"/>
          </a:xfrm>
          <a:prstGeom prst="rect">
            <a:avLst/>
          </a:prstGeom>
        </p:spPr>
      </p:pic>
    </p:spTree>
    <p:extLst>
      <p:ext uri="{BB962C8B-B14F-4D97-AF65-F5344CB8AC3E}">
        <p14:creationId xmlns:p14="http://schemas.microsoft.com/office/powerpoint/2010/main" val="4030372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2514600" y="1257303"/>
            <a:ext cx="1413164" cy="571499"/>
          </a:xfrm>
          <a:prstGeom prst="rect">
            <a:avLst/>
          </a:prstGeom>
          <a:solidFill>
            <a:schemeClr val="bg1"/>
          </a:solidFill>
          <a:ln>
            <a:noFill/>
          </a:ln>
        </p:spPr>
        <p:txBody>
          <a:bodyPr spcFirstLastPara="1" wrap="square" lIns="91425" tIns="91425" rIns="91425" bIns="91425" rtlCol="0" anchor="t" anchorCtr="0">
            <a:noAutofit/>
          </a:bodyPr>
          <a:lstStyle/>
          <a:p>
            <a:pPr marL="0" indent="0" algn="ctr" rtl="0">
              <a:lnSpc>
                <a:spcPct val="115000"/>
              </a:lnSpc>
              <a:spcBef>
                <a:spcPts val="0"/>
              </a:spcBef>
              <a:spcAft>
                <a:spcPts val="1600"/>
              </a:spcAft>
              <a:buClr>
                <a:srgbClr val="000000"/>
              </a:buClr>
              <a:buSzPts val="1100"/>
              <a:buFont typeface="Arial"/>
              <a:buNone/>
            </a:pPr>
            <a:endParaRPr lang="en-US" sz="1200" b="1" dirty="0">
              <a:solidFill>
                <a:schemeClr val="tx2">
                  <a:lumMod val="60000"/>
                  <a:lumOff val="40000"/>
                </a:schemeClr>
              </a:solidFill>
              <a:latin typeface="Arial Narrow" panose="020B0606020202030204" pitchFamily="34" charset="0"/>
              <a:ea typeface="Lato"/>
              <a:cs typeface="Calibri" panose="020F0502020204030204" pitchFamily="34" charset="0"/>
              <a:sym typeface="Lato"/>
            </a:endParaRPr>
          </a:p>
        </p:txBody>
      </p:sp>
      <p:sp>
        <p:nvSpPr>
          <p:cNvPr id="2" name="TextBox 1"/>
          <p:cNvSpPr txBox="1"/>
          <p:nvPr/>
        </p:nvSpPr>
        <p:spPr>
          <a:xfrm>
            <a:off x="332509" y="1080654"/>
            <a:ext cx="8572500" cy="3377046"/>
          </a:xfrm>
          <a:prstGeom prst="rect">
            <a:avLst/>
          </a:prstGeom>
          <a:noFill/>
          <a:ln>
            <a:noFill/>
          </a:ln>
        </p:spPr>
        <p:txBody>
          <a:bodyPr spcFirstLastPara="1" wrap="square" lIns="91425" tIns="91425" rIns="91425" bIns="91425" rtlCol="0" anchor="t" anchorCtr="0">
            <a:noAutofit/>
          </a:bodyPr>
          <a:lstStyle/>
          <a:p>
            <a:pPr marL="0" indent="0" algn="ctr" rtl="0">
              <a:lnSpc>
                <a:spcPct val="115000"/>
              </a:lnSpc>
              <a:spcBef>
                <a:spcPts val="0"/>
              </a:spcBef>
              <a:spcAft>
                <a:spcPts val="1600"/>
              </a:spcAft>
              <a:buClr>
                <a:srgbClr val="000000"/>
              </a:buClr>
              <a:buSzPts val="1100"/>
              <a:buFont typeface="Arial"/>
              <a:buNone/>
            </a:pPr>
            <a:r>
              <a:rPr lang="en-US" sz="4800" b="1" dirty="0" smtClean="0">
                <a:solidFill>
                  <a:schemeClr val="accent2"/>
                </a:solidFill>
                <a:latin typeface="Lato"/>
                <a:ea typeface="Lato"/>
                <a:cs typeface="Lato"/>
                <a:sym typeface="Lato"/>
              </a:rPr>
              <a:t>Contact Information:</a:t>
            </a:r>
          </a:p>
          <a:p>
            <a:pPr marL="0" indent="0" algn="ctr" rtl="0">
              <a:lnSpc>
                <a:spcPct val="115000"/>
              </a:lnSpc>
              <a:spcBef>
                <a:spcPts val="0"/>
              </a:spcBef>
              <a:spcAft>
                <a:spcPts val="1600"/>
              </a:spcAft>
              <a:buClr>
                <a:srgbClr val="000000"/>
              </a:buClr>
              <a:buSzPts val="1100"/>
              <a:buFont typeface="Arial"/>
              <a:buNone/>
            </a:pPr>
            <a:r>
              <a:rPr lang="en-US" sz="2800" b="1" dirty="0" smtClean="0">
                <a:solidFill>
                  <a:schemeClr val="accent2"/>
                </a:solidFill>
                <a:latin typeface="Lato"/>
                <a:ea typeface="Lato"/>
                <a:cs typeface="Lato"/>
                <a:sym typeface="Lato"/>
              </a:rPr>
              <a:t>Email: </a:t>
            </a:r>
            <a:r>
              <a:rPr lang="en-US" sz="2800" b="1" dirty="0" smtClean="0">
                <a:solidFill>
                  <a:schemeClr val="accent2"/>
                </a:solidFill>
                <a:latin typeface="Lato"/>
                <a:ea typeface="Lato"/>
                <a:cs typeface="Lato"/>
                <a:sym typeface="Lato"/>
                <a:hlinkClick r:id="rId2"/>
              </a:rPr>
              <a:t>bwilliamsonholley@swu.edu</a:t>
            </a:r>
            <a:endParaRPr lang="en-US" sz="2800" b="1" dirty="0" smtClean="0">
              <a:solidFill>
                <a:schemeClr val="accent2"/>
              </a:solidFill>
              <a:latin typeface="Lato"/>
              <a:ea typeface="Lato"/>
              <a:cs typeface="Lato"/>
              <a:sym typeface="Lato"/>
            </a:endParaRPr>
          </a:p>
          <a:p>
            <a:pPr marL="0" indent="0" algn="ctr" rtl="0">
              <a:lnSpc>
                <a:spcPct val="115000"/>
              </a:lnSpc>
              <a:spcBef>
                <a:spcPts val="0"/>
              </a:spcBef>
              <a:spcAft>
                <a:spcPts val="1600"/>
              </a:spcAft>
              <a:buClr>
                <a:srgbClr val="000000"/>
              </a:buClr>
              <a:buSzPts val="1100"/>
              <a:buFont typeface="Arial"/>
              <a:buNone/>
            </a:pPr>
            <a:r>
              <a:rPr lang="en-US" sz="2800" b="1" dirty="0" smtClean="0">
                <a:solidFill>
                  <a:schemeClr val="accent2"/>
                </a:solidFill>
                <a:latin typeface="Lato"/>
                <a:ea typeface="Lato"/>
                <a:cs typeface="Lato"/>
                <a:sym typeface="Lato"/>
              </a:rPr>
              <a:t>Phone/Web Conference: </a:t>
            </a:r>
            <a:r>
              <a:rPr lang="en-US" sz="2800" b="1" dirty="0">
                <a:solidFill>
                  <a:srgbClr val="21376D"/>
                </a:solidFill>
                <a:latin typeface="Lato"/>
                <a:ea typeface="Lato"/>
                <a:cs typeface="Lato"/>
                <a:sym typeface="Lato"/>
              </a:rPr>
              <a:t>Microsoft Office Teams</a:t>
            </a:r>
          </a:p>
          <a:p>
            <a:pPr marL="0" indent="0" algn="ctr" rtl="0">
              <a:lnSpc>
                <a:spcPct val="115000"/>
              </a:lnSpc>
              <a:spcBef>
                <a:spcPts val="0"/>
              </a:spcBef>
              <a:spcAft>
                <a:spcPts val="1600"/>
              </a:spcAft>
              <a:buClr>
                <a:srgbClr val="000000"/>
              </a:buClr>
              <a:buSzPts val="1100"/>
              <a:buFont typeface="Arial"/>
              <a:buNone/>
            </a:pPr>
            <a:endParaRPr lang="en-US" sz="4800" b="1" dirty="0">
              <a:solidFill>
                <a:schemeClr val="accent2"/>
              </a:solidFill>
              <a:latin typeface="Lato"/>
              <a:ea typeface="Lato"/>
              <a:cs typeface="Lato"/>
              <a:sym typeface="Lato"/>
            </a:endParaRPr>
          </a:p>
        </p:txBody>
      </p:sp>
    </p:spTree>
    <p:extLst>
      <p:ext uri="{BB962C8B-B14F-4D97-AF65-F5344CB8AC3E}">
        <p14:creationId xmlns:p14="http://schemas.microsoft.com/office/powerpoint/2010/main" val="1884095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606" y="1838442"/>
            <a:ext cx="7700682" cy="764228"/>
          </a:xfrm>
        </p:spPr>
        <p:txBody>
          <a:bodyPr>
            <a:noAutofit/>
          </a:bodyPr>
          <a:lstStyle/>
          <a:p>
            <a:pPr marL="571500" indent="-571500">
              <a:buFont typeface="Arial" panose="020B0604020202020204" pitchFamily="34" charset="0"/>
              <a:buChar char="•"/>
            </a:pPr>
            <a:r>
              <a:rPr lang="en-US" sz="2400" dirty="0" smtClean="0"/>
              <a:t>Devotion</a:t>
            </a:r>
            <a:endParaRPr lang="en-US" sz="2400" dirty="0"/>
          </a:p>
        </p:txBody>
      </p:sp>
      <p:sp>
        <p:nvSpPr>
          <p:cNvPr id="3" name="Subtitle 2"/>
          <p:cNvSpPr>
            <a:spLocks noGrp="1"/>
          </p:cNvSpPr>
          <p:nvPr>
            <p:ph type="subTitle" idx="1"/>
          </p:nvPr>
        </p:nvSpPr>
        <p:spPr>
          <a:xfrm>
            <a:off x="399607" y="2404105"/>
            <a:ext cx="8380846" cy="1850930"/>
          </a:xfrm>
        </p:spPr>
        <p:txBody>
          <a:bodyPr/>
          <a:lstStyle/>
          <a:p>
            <a:r>
              <a:rPr lang="en-US" sz="2400" b="1" dirty="0" smtClean="0"/>
              <a:t>Guiding Scripture</a:t>
            </a:r>
            <a:r>
              <a:rPr lang="en-US" sz="2400" i="1" dirty="0" smtClean="0"/>
              <a:t>: But </a:t>
            </a:r>
            <a:r>
              <a:rPr lang="en-US" sz="2400" i="1" dirty="0"/>
              <a:t>someone will say, “You have faith and I have works.” Show me your faith apart from your works, and I will show you my faith by my works</a:t>
            </a:r>
            <a:r>
              <a:rPr lang="en-US" sz="2400" i="1" dirty="0" smtClean="0"/>
              <a:t>. </a:t>
            </a:r>
            <a:r>
              <a:rPr lang="en-US" sz="2400" b="1" i="1" dirty="0" smtClean="0"/>
              <a:t>James 2:18</a:t>
            </a:r>
            <a:endParaRPr lang="en-US" sz="2400" b="1" i="1" dirty="0"/>
          </a:p>
          <a:p>
            <a:endParaRPr lang="en-US" sz="2400" baseline="30000" dirty="0" smtClean="0"/>
          </a:p>
          <a:p>
            <a:endParaRPr lang="en-US" sz="2400" dirty="0"/>
          </a:p>
        </p:txBody>
      </p:sp>
      <p:sp>
        <p:nvSpPr>
          <p:cNvPr id="4" name="Title 1"/>
          <p:cNvSpPr txBox="1">
            <a:spLocks/>
          </p:cNvSpPr>
          <p:nvPr/>
        </p:nvSpPr>
        <p:spPr>
          <a:xfrm>
            <a:off x="399609" y="3610799"/>
            <a:ext cx="7700682" cy="764228"/>
          </a:xfrm>
          <a:prstGeom prst="rect">
            <a:avLst/>
          </a:prstGeom>
        </p:spPr>
        <p:txBody>
          <a:bodyPr>
            <a:noAutofit/>
          </a:bodyPr>
          <a:lstStyle>
            <a:lvl1pPr algn="l" defTabSz="457200" rtl="0" eaLnBrk="1" latinLnBrk="0" hangingPunct="1">
              <a:lnSpc>
                <a:spcPts val="5260"/>
              </a:lnSpc>
              <a:spcBef>
                <a:spcPct val="0"/>
              </a:spcBef>
              <a:buNone/>
              <a:defRPr sz="4800" b="1" i="0" kern="1200" cap="all">
                <a:solidFill>
                  <a:srgbClr val="21376D"/>
                </a:solidFill>
                <a:latin typeface="+mj-lt"/>
                <a:ea typeface="+mj-ea"/>
                <a:cs typeface="+mj-cs"/>
              </a:defRPr>
            </a:lvl1pPr>
          </a:lstStyle>
          <a:p>
            <a:pPr marL="571500" indent="-571500">
              <a:buFont typeface="Arial" panose="020B0604020202020204" pitchFamily="34" charset="0"/>
              <a:buChar char="•"/>
            </a:pPr>
            <a:r>
              <a:rPr lang="en-US" sz="2400" dirty="0" smtClean="0"/>
              <a:t>Prayer</a:t>
            </a:r>
            <a:endParaRPr lang="en-US" sz="2400" dirty="0"/>
          </a:p>
        </p:txBody>
      </p:sp>
      <p:sp>
        <p:nvSpPr>
          <p:cNvPr id="5" name="Title 1"/>
          <p:cNvSpPr txBox="1">
            <a:spLocks/>
          </p:cNvSpPr>
          <p:nvPr/>
        </p:nvSpPr>
        <p:spPr>
          <a:xfrm>
            <a:off x="399608" y="3992913"/>
            <a:ext cx="8131327" cy="764228"/>
          </a:xfrm>
          <a:prstGeom prst="rect">
            <a:avLst/>
          </a:prstGeom>
        </p:spPr>
        <p:txBody>
          <a:bodyPr>
            <a:noAutofit/>
          </a:bodyPr>
          <a:lstStyle>
            <a:lvl1pPr algn="l" defTabSz="457200" rtl="0" eaLnBrk="1" latinLnBrk="0" hangingPunct="1">
              <a:lnSpc>
                <a:spcPts val="5260"/>
              </a:lnSpc>
              <a:spcBef>
                <a:spcPct val="0"/>
              </a:spcBef>
              <a:buNone/>
              <a:defRPr sz="4800" b="1" i="0" kern="1200" cap="all">
                <a:solidFill>
                  <a:srgbClr val="21376D"/>
                </a:solidFill>
                <a:latin typeface="+mj-lt"/>
                <a:ea typeface="+mj-ea"/>
                <a:cs typeface="+mj-cs"/>
              </a:defRPr>
            </a:lvl1pPr>
          </a:lstStyle>
          <a:p>
            <a:pPr marL="571500" indent="-571500">
              <a:buFont typeface="Arial" panose="020B0604020202020204" pitchFamily="34" charset="0"/>
              <a:buChar char="•"/>
            </a:pPr>
            <a:r>
              <a:rPr lang="en-US" sz="2400" dirty="0" smtClean="0"/>
              <a:t>Intro to QM Workshop</a:t>
            </a:r>
            <a:endParaRPr lang="en-US" sz="2400" dirty="0"/>
          </a:p>
        </p:txBody>
      </p:sp>
      <p:sp>
        <p:nvSpPr>
          <p:cNvPr id="6" name="Title 1"/>
          <p:cNvSpPr txBox="1">
            <a:spLocks/>
          </p:cNvSpPr>
          <p:nvPr/>
        </p:nvSpPr>
        <p:spPr>
          <a:xfrm>
            <a:off x="399609" y="995641"/>
            <a:ext cx="7700682" cy="764228"/>
          </a:xfrm>
          <a:prstGeom prst="rect">
            <a:avLst/>
          </a:prstGeom>
        </p:spPr>
        <p:txBody>
          <a:bodyPr>
            <a:noAutofit/>
          </a:bodyPr>
          <a:lstStyle>
            <a:lvl1pPr algn="l" defTabSz="457200" rtl="0" eaLnBrk="1" latinLnBrk="0" hangingPunct="1">
              <a:lnSpc>
                <a:spcPts val="5260"/>
              </a:lnSpc>
              <a:spcBef>
                <a:spcPct val="0"/>
              </a:spcBef>
              <a:buNone/>
              <a:defRPr sz="4800" b="1" i="0" kern="1200" cap="all">
                <a:solidFill>
                  <a:srgbClr val="21376D"/>
                </a:solidFill>
                <a:latin typeface="+mj-lt"/>
                <a:ea typeface="+mj-ea"/>
                <a:cs typeface="+mj-cs"/>
              </a:defRPr>
            </a:lvl1pPr>
          </a:lstStyle>
          <a:p>
            <a:r>
              <a:rPr lang="en-US" sz="3600" dirty="0" smtClean="0"/>
              <a:t>Agenda</a:t>
            </a:r>
            <a:endParaRPr lang="en-US" sz="3600" dirty="0"/>
          </a:p>
        </p:txBody>
      </p:sp>
    </p:spTree>
    <p:extLst>
      <p:ext uri="{BB962C8B-B14F-4D97-AF65-F5344CB8AC3E}">
        <p14:creationId xmlns:p14="http://schemas.microsoft.com/office/powerpoint/2010/main" val="3298476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337" y="2001209"/>
            <a:ext cx="7700682" cy="764228"/>
          </a:xfrm>
        </p:spPr>
        <p:txBody>
          <a:bodyPr>
            <a:noAutofit/>
          </a:bodyPr>
          <a:lstStyle/>
          <a:p>
            <a:r>
              <a:rPr lang="en-US" sz="3600" dirty="0" smtClean="0"/>
              <a:t>Quality Matters Overview</a:t>
            </a:r>
            <a:endParaRPr lang="en-US" sz="3600" dirty="0"/>
          </a:p>
        </p:txBody>
      </p:sp>
      <p:sp>
        <p:nvSpPr>
          <p:cNvPr id="3" name="Subtitle 2"/>
          <p:cNvSpPr>
            <a:spLocks noGrp="1"/>
          </p:cNvSpPr>
          <p:nvPr>
            <p:ph type="subTitle" idx="1"/>
          </p:nvPr>
        </p:nvSpPr>
        <p:spPr>
          <a:xfrm>
            <a:off x="815246" y="2887325"/>
            <a:ext cx="7700682" cy="1850930"/>
          </a:xfrm>
        </p:spPr>
        <p:txBody>
          <a:bodyPr/>
          <a:lstStyle/>
          <a:p>
            <a:r>
              <a:rPr lang="en-US" sz="2600" dirty="0" smtClean="0">
                <a:solidFill>
                  <a:srgbClr val="21376D"/>
                </a:solidFill>
                <a:latin typeface="+mj-lt"/>
                <a:ea typeface="+mj-ea"/>
                <a:cs typeface="+mj-cs"/>
              </a:rPr>
              <a:t>By the end of this session, you will be able to:</a:t>
            </a:r>
            <a:endParaRPr lang="en-US" sz="2600" dirty="0">
              <a:solidFill>
                <a:srgbClr val="21376D"/>
              </a:solidFill>
              <a:latin typeface="+mj-lt"/>
              <a:ea typeface="+mj-ea"/>
              <a:cs typeface="+mj-cs"/>
            </a:endParaRPr>
          </a:p>
          <a:p>
            <a:pPr marL="457200" indent="-457200">
              <a:buFont typeface="Arial" panose="020B0604020202020204" pitchFamily="34" charset="0"/>
              <a:buChar char="•"/>
            </a:pPr>
            <a:r>
              <a:rPr lang="en-US" sz="2600" dirty="0">
                <a:solidFill>
                  <a:srgbClr val="21376D"/>
                </a:solidFill>
                <a:latin typeface="+mj-lt"/>
                <a:ea typeface="+mj-ea"/>
                <a:cs typeface="+mj-cs"/>
              </a:rPr>
              <a:t>Explain the 3 components of Quality Matters. </a:t>
            </a:r>
          </a:p>
          <a:p>
            <a:pPr marL="457200" indent="-457200">
              <a:buFont typeface="Arial" panose="020B0604020202020204" pitchFamily="34" charset="0"/>
              <a:buChar char="•"/>
            </a:pPr>
            <a:r>
              <a:rPr lang="en-US" sz="2600" dirty="0">
                <a:solidFill>
                  <a:srgbClr val="21376D"/>
                </a:solidFill>
                <a:latin typeface="+mj-lt"/>
                <a:ea typeface="+mj-ea"/>
                <a:cs typeface="+mj-cs"/>
              </a:rPr>
              <a:t>Identify the purpose of the Quality </a:t>
            </a:r>
            <a:r>
              <a:rPr lang="en-US" sz="2600" dirty="0" smtClean="0">
                <a:solidFill>
                  <a:srgbClr val="21376D"/>
                </a:solidFill>
                <a:latin typeface="+mj-lt"/>
                <a:ea typeface="+mj-ea"/>
                <a:cs typeface="+mj-cs"/>
              </a:rPr>
              <a:t>Matters</a:t>
            </a:r>
            <a:r>
              <a:rPr lang="en-US" sz="2600" baseline="30000" dirty="0" smtClean="0">
                <a:solidFill>
                  <a:srgbClr val="21376D"/>
                </a:solidFill>
                <a:latin typeface="+mj-lt"/>
                <a:ea typeface="+mj-ea"/>
                <a:cs typeface="+mj-cs"/>
              </a:rPr>
              <a:t>TM</a:t>
            </a:r>
            <a:r>
              <a:rPr lang="en-US" sz="2600" dirty="0" smtClean="0">
                <a:solidFill>
                  <a:srgbClr val="21376D"/>
                </a:solidFill>
                <a:latin typeface="+mj-lt"/>
                <a:ea typeface="+mj-ea"/>
                <a:cs typeface="+mj-cs"/>
              </a:rPr>
              <a:t> </a:t>
            </a:r>
            <a:r>
              <a:rPr lang="en-US" sz="2600" dirty="0">
                <a:solidFill>
                  <a:srgbClr val="21376D"/>
                </a:solidFill>
                <a:latin typeface="+mj-lt"/>
                <a:ea typeface="+mj-ea"/>
                <a:cs typeface="+mj-cs"/>
              </a:rPr>
              <a:t>Rubric.</a:t>
            </a:r>
          </a:p>
          <a:p>
            <a:endParaRPr lang="en-US" dirty="0"/>
          </a:p>
          <a:p>
            <a:endParaRPr lang="en-US" baseline="30000" dirty="0" smtClean="0"/>
          </a:p>
          <a:p>
            <a:endParaRPr lang="en-US" dirty="0"/>
          </a:p>
        </p:txBody>
      </p:sp>
    </p:spTree>
    <p:extLst>
      <p:ext uri="{BB962C8B-B14F-4D97-AF65-F5344CB8AC3E}">
        <p14:creationId xmlns:p14="http://schemas.microsoft.com/office/powerpoint/2010/main" val="2248541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Quality Matters consists of…..</a:t>
            </a:r>
            <a:endParaRPr lang="en-US" sz="2600" dirty="0"/>
          </a:p>
        </p:txBody>
      </p:sp>
      <p:sp>
        <p:nvSpPr>
          <p:cNvPr id="3" name="Text Placeholder 2"/>
          <p:cNvSpPr>
            <a:spLocks noGrp="1"/>
          </p:cNvSpPr>
          <p:nvPr>
            <p:ph type="body" sz="quarter" idx="10"/>
          </p:nvPr>
        </p:nvSpPr>
        <p:spPr/>
        <p:txBody>
          <a:bodyPr/>
          <a:lstStyle/>
          <a:p>
            <a:r>
              <a:rPr lang="en-US" dirty="0" smtClean="0"/>
              <a:t>Rubric – collaborative review tool </a:t>
            </a:r>
          </a:p>
          <a:p>
            <a:r>
              <a:rPr lang="en-US" dirty="0" smtClean="0"/>
              <a:t>Peer Review Process – faculty helping faculty</a:t>
            </a:r>
            <a:endParaRPr lang="en-US" dirty="0"/>
          </a:p>
          <a:p>
            <a:r>
              <a:rPr lang="en-US" dirty="0" smtClean="0"/>
              <a:t>Professional Development opportunities – how to incorporate QM</a:t>
            </a:r>
          </a:p>
          <a:p>
            <a:endParaRPr lang="en-US" sz="1800" dirty="0"/>
          </a:p>
          <a:p>
            <a:pPr marL="0" indent="0">
              <a:buNone/>
            </a:pPr>
            <a:r>
              <a:rPr lang="en-US" b="1" dirty="0"/>
              <a:t>NOTE: </a:t>
            </a:r>
            <a:r>
              <a:rPr lang="en-US" dirty="0" smtClean="0"/>
              <a:t>QM reviews is a collegial discussion and focuses on continuous improvement, it is </a:t>
            </a:r>
            <a:r>
              <a:rPr lang="en-US" b="1" i="1" u="sng" dirty="0" smtClean="0"/>
              <a:t>not</a:t>
            </a:r>
            <a:r>
              <a:rPr lang="en-US" dirty="0" smtClean="0"/>
              <a:t> an evaluation.</a:t>
            </a:r>
            <a:endParaRPr lang="en-US" dirty="0"/>
          </a:p>
          <a:p>
            <a:endParaRPr lang="en-US" dirty="0"/>
          </a:p>
          <a:p>
            <a:pPr lvl="2"/>
            <a:endParaRPr lang="en-US" dirty="0"/>
          </a:p>
          <a:p>
            <a:pPr lvl="2"/>
            <a:endParaRPr lang="en-US" dirty="0"/>
          </a:p>
        </p:txBody>
      </p:sp>
    </p:spTree>
    <p:extLst>
      <p:ext uri="{BB962C8B-B14F-4D97-AF65-F5344CB8AC3E}">
        <p14:creationId xmlns:p14="http://schemas.microsoft.com/office/powerpoint/2010/main" val="4016062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pPr marL="342900" indent="-342900">
              <a:spcBef>
                <a:spcPts val="0"/>
              </a:spcBef>
              <a:buFont typeface="Arial" panose="020B0604020202020204" pitchFamily="34" charset="0"/>
              <a:buChar char="•"/>
            </a:pPr>
            <a:r>
              <a:rPr lang="en-US" sz="2400" dirty="0" smtClean="0"/>
              <a:t>Based </a:t>
            </a:r>
            <a:r>
              <a:rPr lang="en-US" sz="2400" dirty="0"/>
              <a:t>on research-supported and published best </a:t>
            </a:r>
            <a:r>
              <a:rPr lang="en-US" sz="2400" dirty="0" smtClean="0"/>
              <a:t>practices as well as instructional design principles. </a:t>
            </a:r>
          </a:p>
          <a:p>
            <a:pPr marL="342900" indent="-342900">
              <a:spcBef>
                <a:spcPts val="0"/>
              </a:spcBef>
              <a:buFont typeface="Arial" panose="020B0604020202020204" pitchFamily="34" charset="0"/>
              <a:buChar char="•"/>
            </a:pPr>
            <a:r>
              <a:rPr lang="en-US" sz="2400" dirty="0" smtClean="0"/>
              <a:t>Set </a:t>
            </a:r>
            <a:r>
              <a:rPr lang="en-US" sz="2400" dirty="0"/>
              <a:t>of 8 General Standards and 42 Specific Review Standards (23 of which are designated as Essential) </a:t>
            </a:r>
            <a:endParaRPr lang="en-US" sz="2400" dirty="0" smtClean="0"/>
          </a:p>
          <a:p>
            <a:pPr marL="342900" indent="-342900">
              <a:spcBef>
                <a:spcPts val="0"/>
              </a:spcBef>
              <a:buFont typeface="Arial" panose="020B0604020202020204" pitchFamily="34" charset="0"/>
              <a:buChar char="•"/>
            </a:pPr>
            <a:r>
              <a:rPr lang="en-US" sz="2400" dirty="0" smtClean="0"/>
              <a:t>Continuous improvement of </a:t>
            </a:r>
            <a:r>
              <a:rPr lang="en-US" sz="2400" dirty="0"/>
              <a:t>the design of online and blended courses</a:t>
            </a:r>
            <a:r>
              <a:rPr lang="en-US" sz="2400" dirty="0" smtClean="0"/>
              <a:t>.</a:t>
            </a:r>
          </a:p>
          <a:p>
            <a:pPr marL="342900" indent="-342900">
              <a:spcBef>
                <a:spcPts val="0"/>
              </a:spcBef>
              <a:buFont typeface="Arial" panose="020B0604020202020204" pitchFamily="34" charset="0"/>
              <a:buChar char="•"/>
            </a:pPr>
            <a:endParaRPr lang="en-US" sz="2400" dirty="0">
              <a:solidFill>
                <a:srgbClr val="21376D"/>
              </a:solidFill>
            </a:endParaRPr>
          </a:p>
        </p:txBody>
      </p:sp>
      <p:sp>
        <p:nvSpPr>
          <p:cNvPr id="3" name="Title 2"/>
          <p:cNvSpPr>
            <a:spLocks noGrp="1"/>
          </p:cNvSpPr>
          <p:nvPr>
            <p:ph type="title"/>
          </p:nvPr>
        </p:nvSpPr>
        <p:spPr>
          <a:xfrm>
            <a:off x="0" y="1302909"/>
            <a:ext cx="9144000" cy="678849"/>
          </a:xfrm>
        </p:spPr>
        <p:txBody>
          <a:bodyPr/>
          <a:lstStyle/>
          <a:p>
            <a:r>
              <a:rPr lang="en-US" sz="2600" u="sng" dirty="0"/>
              <a:t>Quality Matters Higher Education Rubric, Sixth Edition, 2018</a:t>
            </a:r>
            <a:endParaRPr lang="en-US" sz="2600" u="sng" dirty="0"/>
          </a:p>
        </p:txBody>
      </p:sp>
    </p:spTree>
    <p:extLst>
      <p:ext uri="{BB962C8B-B14F-4D97-AF65-F5344CB8AC3E}">
        <p14:creationId xmlns:p14="http://schemas.microsoft.com/office/powerpoint/2010/main" val="859882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99065" y="779317"/>
            <a:ext cx="6244936" cy="4270665"/>
          </a:xfrm>
          <a:prstGeom prst="rect">
            <a:avLst/>
          </a:prstGeom>
        </p:spPr>
      </p:pic>
      <p:sp>
        <p:nvSpPr>
          <p:cNvPr id="4" name="Title 3"/>
          <p:cNvSpPr>
            <a:spLocks noGrp="1"/>
          </p:cNvSpPr>
          <p:nvPr>
            <p:ph type="title"/>
          </p:nvPr>
        </p:nvSpPr>
        <p:spPr>
          <a:xfrm>
            <a:off x="0" y="1215956"/>
            <a:ext cx="8083176" cy="678849"/>
          </a:xfrm>
        </p:spPr>
        <p:txBody>
          <a:bodyPr/>
          <a:lstStyle/>
          <a:p>
            <a:r>
              <a:rPr lang="en-US" dirty="0" smtClean="0"/>
              <a:t>Why use </a:t>
            </a:r>
            <a:br>
              <a:rPr lang="en-US" dirty="0" smtClean="0"/>
            </a:br>
            <a:r>
              <a:rPr lang="en-US" dirty="0" smtClean="0"/>
              <a:t>Quality Matters?</a:t>
            </a:r>
            <a:endParaRPr lang="en-US" dirty="0"/>
          </a:p>
        </p:txBody>
      </p:sp>
    </p:spTree>
    <p:extLst>
      <p:ext uri="{BB962C8B-B14F-4D97-AF65-F5344CB8AC3E}">
        <p14:creationId xmlns:p14="http://schemas.microsoft.com/office/powerpoint/2010/main" val="317684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30411" y="1584943"/>
            <a:ext cx="4914425" cy="3231572"/>
          </a:xfrm>
          <a:prstGeom prst="rect">
            <a:avLst/>
          </a:prstGeom>
        </p:spPr>
        <p:txBody>
          <a:bodyPr/>
          <a:lstStyle/>
          <a:p>
            <a:pPr marL="457200" indent="-457200">
              <a:buFont typeface="+mj-lt"/>
              <a:buAutoNum type="arabicPeriod"/>
            </a:pPr>
            <a:r>
              <a:rPr lang="en-US" sz="2000" dirty="0">
                <a:solidFill>
                  <a:srgbClr val="21376D"/>
                </a:solidFill>
              </a:rPr>
              <a:t>Course Overview and Introduction</a:t>
            </a:r>
          </a:p>
          <a:p>
            <a:pPr marL="457200" indent="-457200">
              <a:buFont typeface="+mj-lt"/>
              <a:buAutoNum type="arabicPeriod"/>
            </a:pPr>
            <a:r>
              <a:rPr lang="en-US" sz="2000" dirty="0">
                <a:solidFill>
                  <a:srgbClr val="21376D"/>
                </a:solidFill>
              </a:rPr>
              <a:t>Learning Objectives (Competencies)</a:t>
            </a:r>
          </a:p>
          <a:p>
            <a:pPr marL="457200" indent="-457200">
              <a:buFont typeface="+mj-lt"/>
              <a:buAutoNum type="arabicPeriod"/>
            </a:pPr>
            <a:r>
              <a:rPr lang="en-US" sz="2000" dirty="0">
                <a:solidFill>
                  <a:srgbClr val="21376D"/>
                </a:solidFill>
              </a:rPr>
              <a:t>Assessment and Measurement</a:t>
            </a:r>
          </a:p>
          <a:p>
            <a:pPr marL="457200" indent="-457200">
              <a:buFont typeface="+mj-lt"/>
              <a:buAutoNum type="arabicPeriod"/>
            </a:pPr>
            <a:r>
              <a:rPr lang="en-US" sz="2000" dirty="0">
                <a:solidFill>
                  <a:srgbClr val="21376D"/>
                </a:solidFill>
              </a:rPr>
              <a:t>Instructional Materials</a:t>
            </a:r>
          </a:p>
          <a:p>
            <a:pPr marL="457200" indent="-457200">
              <a:buFont typeface="+mj-lt"/>
              <a:buAutoNum type="arabicPeriod"/>
            </a:pPr>
            <a:r>
              <a:rPr lang="en-US" sz="2000" dirty="0">
                <a:solidFill>
                  <a:srgbClr val="21376D"/>
                </a:solidFill>
              </a:rPr>
              <a:t>Learning Activities and Learner Interaction</a:t>
            </a:r>
          </a:p>
          <a:p>
            <a:pPr marL="457200" indent="-457200">
              <a:buFont typeface="+mj-lt"/>
              <a:buAutoNum type="arabicPeriod"/>
            </a:pPr>
            <a:r>
              <a:rPr lang="en-US" sz="2000" dirty="0">
                <a:solidFill>
                  <a:srgbClr val="21376D"/>
                </a:solidFill>
              </a:rPr>
              <a:t>Course Technology</a:t>
            </a:r>
          </a:p>
          <a:p>
            <a:pPr marL="457200" indent="-457200">
              <a:buFont typeface="+mj-lt"/>
              <a:buAutoNum type="arabicPeriod"/>
            </a:pPr>
            <a:r>
              <a:rPr lang="en-US" sz="2000" dirty="0">
                <a:solidFill>
                  <a:srgbClr val="21376D"/>
                </a:solidFill>
              </a:rPr>
              <a:t>Learner Support</a:t>
            </a:r>
          </a:p>
          <a:p>
            <a:pPr marL="457200" indent="-457200">
              <a:buFont typeface="+mj-lt"/>
              <a:buAutoNum type="arabicPeriod"/>
            </a:pPr>
            <a:r>
              <a:rPr lang="en-US" sz="2000" dirty="0">
                <a:solidFill>
                  <a:srgbClr val="21376D"/>
                </a:solidFill>
              </a:rPr>
              <a:t>Accessibility and Usability</a:t>
            </a:r>
          </a:p>
          <a:p>
            <a:pPr marL="0" indent="0">
              <a:buNone/>
            </a:pPr>
            <a:endParaRPr lang="en-US" sz="2000" dirty="0">
              <a:solidFill>
                <a:schemeClr val="accent4"/>
              </a:solidFill>
            </a:endParaRPr>
          </a:p>
        </p:txBody>
      </p:sp>
      <p:pic>
        <p:nvPicPr>
          <p:cNvPr id="1026" name="Picture 2" descr="QM Rubric 6th Edi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046" y="848026"/>
            <a:ext cx="3204466" cy="41084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7512" y="967851"/>
            <a:ext cx="5859997" cy="596968"/>
          </a:xfrm>
        </p:spPr>
        <p:txBody>
          <a:bodyPr/>
          <a:lstStyle/>
          <a:p>
            <a:r>
              <a:rPr lang="en-US" sz="2600" dirty="0" smtClean="0"/>
              <a:t>QM Rubric </a:t>
            </a:r>
            <a:r>
              <a:rPr lang="en-US" sz="2600" dirty="0"/>
              <a:t>Eight General Standards</a:t>
            </a:r>
            <a:br>
              <a:rPr lang="en-US" sz="2600" dirty="0"/>
            </a:br>
            <a:endParaRPr lang="en-US" sz="2400" dirty="0">
              <a:latin typeface="+mn-lt"/>
              <a:ea typeface="+mn-ea"/>
              <a:cs typeface="+mn-cs"/>
            </a:endParaRPr>
          </a:p>
        </p:txBody>
      </p:sp>
    </p:spTree>
    <p:extLst>
      <p:ext uri="{BB962C8B-B14F-4D97-AF65-F5344CB8AC3E}">
        <p14:creationId xmlns:p14="http://schemas.microsoft.com/office/powerpoint/2010/main" val="3821307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t;strong&gt;Poll&lt;/strong&gt; Sum; 2nd September | Ærchies Archive - Digital Detritu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4991" y="1006802"/>
            <a:ext cx="4229099" cy="3920538"/>
          </a:xfrm>
          <a:prstGeom prst="rect">
            <a:avLst/>
          </a:prstGeom>
        </p:spPr>
      </p:pic>
    </p:spTree>
    <p:extLst>
      <p:ext uri="{BB962C8B-B14F-4D97-AF65-F5344CB8AC3E}">
        <p14:creationId xmlns:p14="http://schemas.microsoft.com/office/powerpoint/2010/main" val="472067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239491" y="815686"/>
            <a:ext cx="4904509" cy="4327814"/>
          </a:xfrm>
          <a:prstGeom prst="rect">
            <a:avLst/>
          </a:prstGeom>
        </p:spPr>
      </p:pic>
      <p:sp>
        <p:nvSpPr>
          <p:cNvPr id="2" name="Text Placeholder 1"/>
          <p:cNvSpPr>
            <a:spLocks noGrp="1"/>
          </p:cNvSpPr>
          <p:nvPr>
            <p:ph type="body" sz="quarter" idx="12"/>
          </p:nvPr>
        </p:nvSpPr>
        <p:spPr>
          <a:xfrm>
            <a:off x="83127" y="1195786"/>
            <a:ext cx="6068291" cy="717257"/>
          </a:xfrm>
        </p:spPr>
        <p:txBody>
          <a:bodyPr/>
          <a:lstStyle/>
          <a:p>
            <a:r>
              <a:rPr lang="en-US" sz="3600" dirty="0" smtClean="0"/>
              <a:t>Peer Review Process</a:t>
            </a:r>
            <a:endParaRPr lang="en-US" sz="3600" dirty="0"/>
          </a:p>
        </p:txBody>
      </p:sp>
      <p:sp>
        <p:nvSpPr>
          <p:cNvPr id="8" name="TextBox 7"/>
          <p:cNvSpPr txBox="1"/>
          <p:nvPr/>
        </p:nvSpPr>
        <p:spPr>
          <a:xfrm>
            <a:off x="290945" y="2047009"/>
            <a:ext cx="3480955" cy="2441864"/>
          </a:xfrm>
          <a:prstGeom prst="rect">
            <a:avLst/>
          </a:prstGeom>
          <a:noFill/>
          <a:ln>
            <a:noFill/>
          </a:ln>
        </p:spPr>
        <p:txBody>
          <a:bodyPr spcFirstLastPara="1" wrap="square" lIns="91425" tIns="91425" rIns="91425" bIns="91425" rtlCol="0" anchor="t" anchorCtr="0">
            <a:noAutofit/>
          </a:bodyPr>
          <a:lstStyle/>
          <a:p>
            <a:pPr algn="ctr">
              <a:lnSpc>
                <a:spcPct val="115000"/>
              </a:lnSpc>
              <a:spcAft>
                <a:spcPts val="1600"/>
              </a:spcAft>
              <a:buClr>
                <a:srgbClr val="000000"/>
              </a:buClr>
              <a:buSzPts val="1100"/>
            </a:pPr>
            <a:r>
              <a:rPr lang="en-US" sz="2000" dirty="0">
                <a:solidFill>
                  <a:srgbClr val="21376D"/>
                </a:solidFill>
              </a:rPr>
              <a:t>The </a:t>
            </a:r>
            <a:r>
              <a:rPr lang="en-US" sz="2000" dirty="0">
                <a:solidFill>
                  <a:srgbClr val="21376D"/>
                </a:solidFill>
              </a:rPr>
              <a:t>SWU Peer Review process </a:t>
            </a:r>
            <a:r>
              <a:rPr lang="en-US" sz="2000" dirty="0">
                <a:solidFill>
                  <a:srgbClr val="21376D"/>
                </a:solidFill>
              </a:rPr>
              <a:t>is designed to ensure that courses undergoing review will eventually meet </a:t>
            </a:r>
            <a:r>
              <a:rPr lang="en-US" sz="2000" dirty="0" smtClean="0">
                <a:solidFill>
                  <a:srgbClr val="21376D"/>
                </a:solidFill>
              </a:rPr>
              <a:t>at least </a:t>
            </a:r>
            <a:r>
              <a:rPr lang="en-US" sz="2000" dirty="0">
                <a:solidFill>
                  <a:srgbClr val="21376D"/>
                </a:solidFill>
              </a:rPr>
              <a:t>85% of QM Standards (all essential standards).</a:t>
            </a:r>
            <a:endParaRPr lang="en-US" sz="2000" dirty="0">
              <a:solidFill>
                <a:srgbClr val="21376D"/>
              </a:solidFill>
              <a:sym typeface="Lato"/>
            </a:endParaRPr>
          </a:p>
        </p:txBody>
      </p:sp>
      <p:sp>
        <p:nvSpPr>
          <p:cNvPr id="9" name="TextBox 8"/>
          <p:cNvSpPr txBox="1"/>
          <p:nvPr/>
        </p:nvSpPr>
        <p:spPr>
          <a:xfrm>
            <a:off x="7200900" y="1298865"/>
            <a:ext cx="1735282" cy="342900"/>
          </a:xfrm>
          <a:prstGeom prst="rect">
            <a:avLst/>
          </a:prstGeom>
          <a:solidFill>
            <a:schemeClr val="bg1"/>
          </a:solidFill>
          <a:ln>
            <a:noFill/>
          </a:ln>
        </p:spPr>
        <p:txBody>
          <a:bodyPr spcFirstLastPara="1" wrap="square" lIns="91425" tIns="91425" rIns="91425" bIns="91425" rtlCol="0" anchor="t" anchorCtr="0">
            <a:noAutofit/>
          </a:bodyPr>
          <a:lstStyle/>
          <a:p>
            <a:pPr marL="0" indent="0" algn="ctr" rtl="0">
              <a:lnSpc>
                <a:spcPct val="115000"/>
              </a:lnSpc>
              <a:spcBef>
                <a:spcPts val="0"/>
              </a:spcBef>
              <a:spcAft>
                <a:spcPts val="1600"/>
              </a:spcAft>
              <a:buClr>
                <a:srgbClr val="000000"/>
              </a:buClr>
              <a:buSzPts val="1100"/>
              <a:buFont typeface="Arial"/>
              <a:buNone/>
            </a:pPr>
            <a:r>
              <a:rPr lang="en-US" sz="1200" b="1" dirty="0" smtClean="0">
                <a:solidFill>
                  <a:schemeClr val="tx2">
                    <a:lumMod val="60000"/>
                    <a:lumOff val="40000"/>
                  </a:schemeClr>
                </a:solidFill>
                <a:latin typeface="Arial Narrow" panose="020B0606020202030204" pitchFamily="34" charset="0"/>
                <a:ea typeface="Lato"/>
                <a:cs typeface="Calibri" panose="020F0502020204030204" pitchFamily="34" charset="0"/>
                <a:sym typeface="Lato"/>
              </a:rPr>
              <a:t>Faculty Self-review</a:t>
            </a:r>
            <a:endParaRPr lang="en-US" sz="1200" b="1" dirty="0">
              <a:solidFill>
                <a:schemeClr val="tx2">
                  <a:lumMod val="60000"/>
                  <a:lumOff val="40000"/>
                </a:schemeClr>
              </a:solidFill>
              <a:latin typeface="Arial Narrow" panose="020B0606020202030204" pitchFamily="34" charset="0"/>
              <a:ea typeface="Lato"/>
              <a:cs typeface="Calibri" panose="020F0502020204030204" pitchFamily="34" charset="0"/>
              <a:sym typeface="Lato"/>
            </a:endParaRPr>
          </a:p>
        </p:txBody>
      </p:sp>
      <p:sp>
        <p:nvSpPr>
          <p:cNvPr id="14" name="TextBox 13"/>
          <p:cNvSpPr txBox="1"/>
          <p:nvPr/>
        </p:nvSpPr>
        <p:spPr>
          <a:xfrm>
            <a:off x="7730836" y="1641765"/>
            <a:ext cx="1413164" cy="571499"/>
          </a:xfrm>
          <a:prstGeom prst="rect">
            <a:avLst/>
          </a:prstGeom>
          <a:solidFill>
            <a:schemeClr val="bg1"/>
          </a:solidFill>
          <a:ln>
            <a:noFill/>
          </a:ln>
        </p:spPr>
        <p:txBody>
          <a:bodyPr spcFirstLastPara="1" wrap="square" lIns="91425" tIns="91425" rIns="91425" bIns="91425" rtlCol="0" anchor="t" anchorCtr="0">
            <a:noAutofit/>
          </a:bodyPr>
          <a:lstStyle/>
          <a:p>
            <a:pPr marL="0" indent="0" algn="ctr" rtl="0">
              <a:lnSpc>
                <a:spcPct val="115000"/>
              </a:lnSpc>
              <a:spcBef>
                <a:spcPts val="0"/>
              </a:spcBef>
              <a:spcAft>
                <a:spcPts val="1600"/>
              </a:spcAft>
              <a:buClr>
                <a:srgbClr val="000000"/>
              </a:buClr>
              <a:buSzPts val="1100"/>
              <a:buFont typeface="Arial"/>
              <a:buNone/>
            </a:pPr>
            <a:endParaRPr lang="en-US" sz="1200" b="1" dirty="0">
              <a:solidFill>
                <a:schemeClr val="tx2">
                  <a:lumMod val="60000"/>
                  <a:lumOff val="40000"/>
                </a:schemeClr>
              </a:solidFill>
              <a:latin typeface="Arial Narrow" panose="020B0606020202030204" pitchFamily="34" charset="0"/>
              <a:ea typeface="Lato"/>
              <a:cs typeface="Calibri" panose="020F0502020204030204" pitchFamily="34" charset="0"/>
              <a:sym typeface="Lato"/>
            </a:endParaRPr>
          </a:p>
        </p:txBody>
      </p:sp>
      <p:sp>
        <p:nvSpPr>
          <p:cNvPr id="15" name="TextBox 14"/>
          <p:cNvSpPr txBox="1"/>
          <p:nvPr/>
        </p:nvSpPr>
        <p:spPr>
          <a:xfrm>
            <a:off x="7640780" y="1751981"/>
            <a:ext cx="180109" cy="295027"/>
          </a:xfrm>
          <a:prstGeom prst="rect">
            <a:avLst/>
          </a:prstGeom>
          <a:solidFill>
            <a:schemeClr val="bg1"/>
          </a:solidFill>
          <a:ln>
            <a:noFill/>
          </a:ln>
        </p:spPr>
        <p:txBody>
          <a:bodyPr spcFirstLastPara="1" wrap="square" lIns="91425" tIns="91425" rIns="91425" bIns="91425" rtlCol="0" anchor="t" anchorCtr="0">
            <a:noAutofit/>
          </a:bodyPr>
          <a:lstStyle/>
          <a:p>
            <a:pPr marL="0" indent="0" algn="ctr" rtl="0">
              <a:lnSpc>
                <a:spcPct val="115000"/>
              </a:lnSpc>
              <a:spcBef>
                <a:spcPts val="0"/>
              </a:spcBef>
              <a:spcAft>
                <a:spcPts val="1600"/>
              </a:spcAft>
              <a:buClr>
                <a:srgbClr val="000000"/>
              </a:buClr>
              <a:buSzPts val="1100"/>
              <a:buFont typeface="Arial"/>
              <a:buNone/>
            </a:pPr>
            <a:endParaRPr lang="en-US" sz="1200" b="1" dirty="0">
              <a:solidFill>
                <a:schemeClr val="tx2">
                  <a:lumMod val="60000"/>
                  <a:lumOff val="40000"/>
                </a:schemeClr>
              </a:solidFill>
              <a:latin typeface="Arial Narrow" panose="020B0606020202030204" pitchFamily="34" charset="0"/>
              <a:ea typeface="Lato"/>
              <a:cs typeface="Calibri" panose="020F0502020204030204" pitchFamily="34" charset="0"/>
              <a:sym typeface="Lato"/>
            </a:endParaRPr>
          </a:p>
        </p:txBody>
      </p:sp>
    </p:spTree>
    <p:extLst>
      <p:ext uri="{BB962C8B-B14F-4D97-AF65-F5344CB8AC3E}">
        <p14:creationId xmlns:p14="http://schemas.microsoft.com/office/powerpoint/2010/main" val="2603876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SWU Theme">
  <a:themeElements>
    <a:clrScheme name="Warriors 1">
      <a:dk1>
        <a:srgbClr val="2E2E2E"/>
      </a:dk1>
      <a:lt1>
        <a:srgbClr val="FFFFFF"/>
      </a:lt1>
      <a:dk2>
        <a:srgbClr val="1A275B"/>
      </a:dk2>
      <a:lt2>
        <a:srgbClr val="BFBFBF"/>
      </a:lt2>
      <a:accent1>
        <a:srgbClr val="1A275B"/>
      </a:accent1>
      <a:accent2>
        <a:srgbClr val="00B1D7"/>
      </a:accent2>
      <a:accent3>
        <a:srgbClr val="EBEBEB"/>
      </a:accent3>
      <a:accent4>
        <a:srgbClr val="828282"/>
      </a:accent4>
      <a:accent5>
        <a:srgbClr val="F2B52C"/>
      </a:accent5>
      <a:accent6>
        <a:srgbClr val="45B59D"/>
      </a:accent6>
      <a:hlink>
        <a:srgbClr val="13498B"/>
      </a:hlink>
      <a:folHlink>
        <a:srgbClr val="B7CCEB"/>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ln>
          <a:noFill/>
        </a:ln>
      </a:spPr>
      <a:bodyPr spcFirstLastPara="1" wrap="square" lIns="91425" tIns="91425" rIns="91425" bIns="91425" anchor="t" anchorCtr="0">
        <a:noAutofit/>
      </a:bodyPr>
      <a:lstStyle>
        <a:defPPr marL="0" indent="0" algn="ctr" rtl="0">
          <a:lnSpc>
            <a:spcPct val="115000"/>
          </a:lnSpc>
          <a:spcBef>
            <a:spcPts val="0"/>
          </a:spcBef>
          <a:spcAft>
            <a:spcPts val="1600"/>
          </a:spcAft>
          <a:buClr>
            <a:srgbClr val="000000"/>
          </a:buClr>
          <a:buSzPts val="1100"/>
          <a:buFont typeface="Arial"/>
          <a:buNone/>
          <a:defRPr sz="4800" b="1" dirty="0">
            <a:solidFill>
              <a:schemeClr val="accent2"/>
            </a:solidFill>
            <a:latin typeface="Lato"/>
            <a:ea typeface="Lato"/>
            <a:cs typeface="Lato"/>
            <a:sym typeface="Lato"/>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field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purl.org/dc/dcmitype/"/>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17153</TotalTime>
  <Words>471</Words>
  <Application>Microsoft Office PowerPoint</Application>
  <PresentationFormat>On-screen Show (16:9)</PresentationFormat>
  <Paragraphs>57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Narrow</vt:lpstr>
      <vt:lpstr>Calibri</vt:lpstr>
      <vt:lpstr>Lato</vt:lpstr>
      <vt:lpstr>SWU Theme</vt:lpstr>
      <vt:lpstr>Office of Instructional Design (OID)</vt:lpstr>
      <vt:lpstr>Devotion</vt:lpstr>
      <vt:lpstr>Quality Matters Overview</vt:lpstr>
      <vt:lpstr>Quality Matters consists of…..</vt:lpstr>
      <vt:lpstr>Quality Matters Higher Education Rubric, Sixth Edition, 2018</vt:lpstr>
      <vt:lpstr>Why use  Quality Matters?</vt:lpstr>
      <vt:lpstr>QM Rubric Eight General Standards </vt:lpstr>
      <vt:lpstr>PowerPoint Presentation</vt:lpstr>
      <vt:lpstr>PowerPoint Presentation</vt:lpstr>
      <vt:lpstr>PowerPoint Presentation</vt:lpstr>
      <vt:lpstr>Office of Instructional Design  Professional Development List……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Williamson-Holley, Barbara</cp:lastModifiedBy>
  <cp:revision>186</cp:revision>
  <dcterms:created xsi:type="dcterms:W3CDTF">2010-04-12T23:12:02Z</dcterms:created>
  <dcterms:modified xsi:type="dcterms:W3CDTF">2020-09-15T17:31:32Z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